
<file path=[Content_Types].xml><?xml version="1.0" encoding="utf-8"?>
<Types xmlns="http://schemas.openxmlformats.org/package/2006/content-types">
  <Default Extension="png" ContentType="image/png"/>
  <Default Extension="tmp" ContentType="image/png"/>
  <Default Extension="emf" ContentType="image/x-emf"/>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5.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6.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7.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8.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9.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0.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theme/theme11.xml" ContentType="application/vnd.openxmlformats-officedocument.theme+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67" r:id="rId4"/>
    <p:sldMasterId id="2147484302" r:id="rId5"/>
    <p:sldMasterId id="2147484335" r:id="rId6"/>
    <p:sldMasterId id="2147484352" r:id="rId7"/>
    <p:sldMasterId id="2147484387" r:id="rId8"/>
    <p:sldMasterId id="2147484413" r:id="rId9"/>
    <p:sldMasterId id="2147484449" r:id="rId10"/>
    <p:sldMasterId id="2147484476" r:id="rId11"/>
    <p:sldMasterId id="2147484512" r:id="rId12"/>
    <p:sldMasterId id="2147484526" r:id="rId13"/>
    <p:sldMasterId id="2147484597" r:id="rId14"/>
    <p:sldMasterId id="2147484616" r:id="rId15"/>
  </p:sldMasterIdLst>
  <p:notesMasterIdLst>
    <p:notesMasterId r:id="rId28"/>
  </p:notesMasterIdLst>
  <p:handoutMasterIdLst>
    <p:handoutMasterId r:id="rId29"/>
  </p:handoutMasterIdLst>
  <p:sldIdLst>
    <p:sldId id="418" r:id="rId16"/>
    <p:sldId id="419" r:id="rId17"/>
    <p:sldId id="257" r:id="rId18"/>
    <p:sldId id="332" r:id="rId19"/>
    <p:sldId id="372" r:id="rId20"/>
    <p:sldId id="392" r:id="rId21"/>
    <p:sldId id="412" r:id="rId22"/>
    <p:sldId id="315" r:id="rId23"/>
    <p:sldId id="413" r:id="rId24"/>
    <p:sldId id="414" r:id="rId25"/>
    <p:sldId id="416" r:id="rId26"/>
    <p:sldId id="415" r:id="rId27"/>
  </p:sldIdLst>
  <p:sldSz cx="12436475" cy="6994525"/>
  <p:notesSz cx="7023100" cy="93091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FF8B00"/>
    <a:srgbClr val="057BD3"/>
    <a:srgbClr val="68217A"/>
    <a:srgbClr val="92D050"/>
    <a:srgbClr val="0072C6"/>
    <a:srgbClr val="2C3E50"/>
    <a:srgbClr val="000000"/>
    <a:srgbClr val="797979"/>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27" autoAdjust="0"/>
    <p:restoredTop sz="87792" autoAdjust="0"/>
  </p:normalViewPr>
  <p:slideViewPr>
    <p:cSldViewPr>
      <p:cViewPr varScale="1">
        <p:scale>
          <a:sx n="86" d="100"/>
          <a:sy n="86" d="100"/>
        </p:scale>
        <p:origin x="40" y="76"/>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402"/>
    </p:cViewPr>
  </p:sorterViewPr>
  <p:notesViewPr>
    <p:cSldViewPr showGuides="1">
      <p:cViewPr varScale="1">
        <p:scale>
          <a:sx n="70" d="100"/>
          <a:sy n="70" d="100"/>
        </p:scale>
        <p:origin x="3240" y="72"/>
      </p:cViewPr>
      <p:guideLst>
        <p:guide orient="horz" pos="2932"/>
        <p:guide pos="2212"/>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 Type="http://schemas.openxmlformats.org/officeDocument/2006/relationships/customXml" Target="../customXml/item3.xml"/><Relationship Id="rId21" Type="http://schemas.openxmlformats.org/officeDocument/2006/relationships/slide" Target="slides/slide6.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83"/>
            <a:ext cx="3043343" cy="465455"/>
          </a:xfrm>
          <a:prstGeom prst="rect">
            <a:avLst/>
          </a:prstGeom>
        </p:spPr>
        <p:txBody>
          <a:bodyPr vert="horz" lIns="93324" tIns="46662" rIns="93324" bIns="46662"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8132" y="0"/>
            <a:ext cx="3043343" cy="465455"/>
          </a:xfrm>
          <a:prstGeom prst="rect">
            <a:avLst/>
          </a:prstGeom>
        </p:spPr>
        <p:txBody>
          <a:bodyPr vert="horz" lIns="93324" tIns="46662" rIns="93324" bIns="46662" rtlCol="0"/>
          <a:lstStyle>
            <a:lvl1pPr algn="r">
              <a:defRPr sz="1200"/>
            </a:lvl1pPr>
          </a:lstStyle>
          <a:p>
            <a:fld id="{8C8D045D-9A66-44E7-900A-FC6D0BD4E54A}" type="datetime8">
              <a:rPr lang="en-US" smtClean="0">
                <a:latin typeface="Segoe UI" pitchFamily="34" charset="0"/>
              </a:rPr>
              <a:t>10/25/2016 06:23</a:t>
            </a:fld>
            <a:endParaRPr lang="en-US" dirty="0">
              <a:latin typeface="Segoe UI" pitchFamily="34" charset="0"/>
            </a:endParaRPr>
          </a:p>
        </p:txBody>
      </p:sp>
      <p:sp>
        <p:nvSpPr>
          <p:cNvPr id="8" name="Footer Placeholder 7"/>
          <p:cNvSpPr>
            <a:spLocks noGrp="1"/>
          </p:cNvSpPr>
          <p:nvPr>
            <p:ph type="ftr" sz="quarter" idx="2"/>
          </p:nvPr>
        </p:nvSpPr>
        <p:spPr>
          <a:xfrm>
            <a:off x="0" y="8842029"/>
            <a:ext cx="5934520" cy="338436"/>
          </a:xfrm>
          <a:prstGeom prst="rect">
            <a:avLst/>
          </a:prstGeom>
        </p:spPr>
        <p:txBody>
          <a:bodyPr vert="horz" lIns="93324" tIns="46662" rIns="93324" bIns="46662" rtlCol="0" anchor="b"/>
          <a:lstStyle>
            <a:lvl1pPr algn="l">
              <a:defRPr sz="1200"/>
            </a:lvl1pPr>
          </a:lstStyle>
          <a:p>
            <a:pPr marL="406671" defTabSz="93292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22814" y="8842029"/>
            <a:ext cx="1098660" cy="465455"/>
          </a:xfrm>
          <a:prstGeom prst="rect">
            <a:avLst/>
          </a:prstGeom>
        </p:spPr>
        <p:txBody>
          <a:bodyPr vert="horz" lIns="93324" tIns="46662" rIns="93324" bIns="46662"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8500"/>
            <a:ext cx="6207125" cy="3490913"/>
          </a:xfrm>
          <a:prstGeom prst="rect">
            <a:avLst/>
          </a:prstGeom>
          <a:noFill/>
          <a:ln w="12700">
            <a:solidFill>
              <a:prstClr val="black"/>
            </a:solidFill>
          </a:ln>
        </p:spPr>
        <p:txBody>
          <a:bodyPr vert="horz" lIns="93324" tIns="46662" rIns="93324" bIns="46662" rtlCol="0" anchor="ctr"/>
          <a:lstStyle/>
          <a:p>
            <a:endParaRPr lang="en-US" dirty="0"/>
          </a:p>
        </p:txBody>
      </p:sp>
      <p:sp>
        <p:nvSpPr>
          <p:cNvPr id="10" name="Footer Placeholder 9"/>
          <p:cNvSpPr>
            <a:spLocks noGrp="1"/>
          </p:cNvSpPr>
          <p:nvPr>
            <p:ph type="ftr" sz="quarter" idx="4"/>
          </p:nvPr>
        </p:nvSpPr>
        <p:spPr>
          <a:xfrm>
            <a:off x="0" y="8843645"/>
            <a:ext cx="6063276" cy="362391"/>
          </a:xfrm>
          <a:prstGeom prst="rect">
            <a:avLst/>
          </a:prstGeom>
        </p:spPr>
        <p:txBody>
          <a:bodyPr vert="horz" lIns="93324" tIns="46662" rIns="93324" bIns="46662" rtlCol="0" anchor="b"/>
          <a:lstStyle>
            <a:lvl1pPr marL="583273" indent="0" algn="l">
              <a:defRPr sz="1200"/>
            </a:lvl1p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atin typeface="Segoe UI" pitchFamily="34" charset="0"/>
              </a:defRPr>
            </a:lvl1pPr>
          </a:lstStyle>
          <a:p>
            <a:fld id="{38EEC551-8CDA-4EB6-89BB-2A86C9F091C8}" type="datetime8">
              <a:rPr lang="en-US" smtClean="0"/>
              <a:t>10/25/2016 06:23</a:t>
            </a:fld>
            <a:endParaRPr lang="en-US" dirty="0"/>
          </a:p>
        </p:txBody>
      </p:sp>
      <p:sp>
        <p:nvSpPr>
          <p:cNvPr id="12" name="Notes Placeholder 11"/>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51570" y="8842029"/>
            <a:ext cx="969904" cy="465455"/>
          </a:xfrm>
          <a:prstGeom prst="rect">
            <a:avLst/>
          </a:prstGeom>
        </p:spPr>
        <p:txBody>
          <a:bodyPr vert="horz" lIns="93324" tIns="46662" rIns="93324" bIns="46662"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to get attendees to install bits ahead of time – Install Update 3 (or VS Code) and the ASP.NET Core</a:t>
            </a:r>
            <a:r>
              <a:rPr lang="en-US" baseline="0" dirty="0"/>
              <a:t> bits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10/25/2016 06:23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544987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10/25/2016 06:23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866937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51956">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1956">
              <a:defRPr/>
            </a:pPr>
            <a:fld id="{EA66B9C7-15EC-4EB1-9F5F-52E1084B6642}" type="datetime8">
              <a:rPr lang="en-US">
                <a:solidFill>
                  <a:prstClr val="black"/>
                </a:solidFill>
              </a:rPr>
              <a:pPr defTabSz="951956">
                <a:defRPr/>
              </a:pPr>
              <a:t>10/25/2016 06:23</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1956">
              <a:defRPr/>
            </a:pPr>
            <a:fld id="{B4008EB6-D09E-4580-8CD6-DDB14511944F}" type="slidenum">
              <a:rPr lang="en-US">
                <a:solidFill>
                  <a:prstClr val="black"/>
                </a:solidFill>
              </a:rPr>
              <a:pPr defTabSz="951956">
                <a:defRPr/>
              </a:pPr>
              <a:t>3</a:t>
            </a:fld>
            <a:endParaRPr lang="en-US" dirty="0">
              <a:solidFill>
                <a:prstClr val="black"/>
              </a:solidFill>
            </a:endParaRPr>
          </a:p>
        </p:txBody>
      </p:sp>
    </p:spTree>
    <p:extLst>
      <p:ext uri="{BB962C8B-B14F-4D97-AF65-F5344CB8AC3E}">
        <p14:creationId xmlns:p14="http://schemas.microsoft.com/office/powerpoint/2010/main" val="1227104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10/25/2016 06:23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76473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51956">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51956">
              <a:defRPr/>
            </a:pPr>
            <a:fld id="{38EEC551-8CDA-4EB6-89BB-2A86C9F091C8}" type="datetime8">
              <a:rPr lang="en-US">
                <a:solidFill>
                  <a:prstClr val="black"/>
                </a:solidFill>
              </a:rPr>
              <a:pPr defTabSz="951956">
                <a:defRPr/>
              </a:pPr>
              <a:t>10/25/2016 06:23</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1956">
              <a:defRPr/>
            </a:pPr>
            <a:fld id="{B4008EB6-D09E-4580-8CD6-DDB14511944F}" type="slidenum">
              <a:rPr lang="en-US">
                <a:solidFill>
                  <a:prstClr val="black"/>
                </a:solidFill>
              </a:rPr>
              <a:pPr defTabSz="951956">
                <a:defRPr/>
              </a:pPr>
              <a:t>5</a:t>
            </a:fld>
            <a:endParaRPr lang="en-US" dirty="0">
              <a:solidFill>
                <a:prstClr val="black"/>
              </a:solidFill>
            </a:endParaRPr>
          </a:p>
        </p:txBody>
      </p:sp>
    </p:spTree>
    <p:extLst>
      <p:ext uri="{BB962C8B-B14F-4D97-AF65-F5344CB8AC3E}">
        <p14:creationId xmlns:p14="http://schemas.microsoft.com/office/powerpoint/2010/main" val="2363415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10/25/2016 06:23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029644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1956">
              <a:spcAft>
                <a:spcPts val="347"/>
              </a:spcAft>
              <a:defRPr/>
            </a:pPr>
            <a:endParaRPr lang="en-US" sz="1200" b="1" u="sng" dirty="0"/>
          </a:p>
        </p:txBody>
      </p:sp>
      <p:sp>
        <p:nvSpPr>
          <p:cNvPr id="4" name="Footer Placeholder 3"/>
          <p:cNvSpPr>
            <a:spLocks noGrp="1"/>
          </p:cNvSpPr>
          <p:nvPr>
            <p:ph type="ftr" sz="quarter" idx="10"/>
          </p:nvPr>
        </p:nvSpPr>
        <p:spPr/>
        <p:txBody>
          <a:bodyPr/>
          <a:lstStyle/>
          <a:p>
            <a:pPr defTabSz="93292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defTabSz="951956">
              <a:defRPr/>
            </a:pPr>
            <a:fld id="{E74353ED-ACB2-44BF-A903-985B0AF962B7}" type="datetime1">
              <a:rPr lang="en-US">
                <a:solidFill>
                  <a:prstClr val="black"/>
                </a:solidFill>
              </a:rPr>
              <a:pPr defTabSz="951956">
                <a:defRPr/>
              </a:pPr>
              <a:t>10/25/2016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pPr defTabSz="951956">
              <a:defRPr/>
            </a:pPr>
            <a:fld id="{B4008EB6-D09E-4580-8CD6-DDB14511944F}" type="slidenum">
              <a:rPr lang="en-US">
                <a:solidFill>
                  <a:prstClr val="black"/>
                </a:solidFill>
              </a:rPr>
              <a:pPr defTabSz="951956">
                <a:defRPr/>
              </a:pPr>
              <a:t>8</a:t>
            </a:fld>
            <a:endParaRPr lang="en-US" dirty="0">
              <a:solidFill>
                <a:prstClr val="black"/>
              </a:solidFill>
            </a:endParaRPr>
          </a:p>
        </p:txBody>
      </p:sp>
    </p:spTree>
    <p:extLst>
      <p:ext uri="{BB962C8B-B14F-4D97-AF65-F5344CB8AC3E}">
        <p14:creationId xmlns:p14="http://schemas.microsoft.com/office/powerpoint/2010/main" val="474106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10/25/2016 06:23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680176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10/25/2016 06:23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626939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84748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Master" Target="../slideMasters/slideMaster5.xml"/><Relationship Id="rId4" Type="http://schemas.openxmlformats.org/officeDocument/2006/relationships/image" Target="../media/image32.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emf"/><Relationship Id="rId1" Type="http://schemas.openxmlformats.org/officeDocument/2006/relationships/slideMaster" Target="../slideMasters/slideMaster5.xml"/><Relationship Id="rId4" Type="http://schemas.openxmlformats.org/officeDocument/2006/relationships/image" Target="../media/image33.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emf"/><Relationship Id="rId1" Type="http://schemas.openxmlformats.org/officeDocument/2006/relationships/slideMaster" Target="../slideMasters/slideMaster5.xml"/><Relationship Id="rId4" Type="http://schemas.openxmlformats.org/officeDocument/2006/relationships/image" Target="../media/image34.png"/></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 Id="rId4" Type="http://schemas.openxmlformats.org/officeDocument/2006/relationships/image" Target="../media/image18.wmf"/></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9.png"/><Relationship Id="rId1" Type="http://schemas.openxmlformats.org/officeDocument/2006/relationships/slideMaster" Target="../slideMasters/slideMaster6.xml"/><Relationship Id="rId4"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6.xml"/><Relationship Id="rId4" Type="http://schemas.openxmlformats.org/officeDocument/2006/relationships/image" Target="../media/image21.png"/></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8.xml"/><Relationship Id="rId4" Type="http://schemas.openxmlformats.org/officeDocument/2006/relationships/image" Target="../media/image18.wmf"/></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9.png"/><Relationship Id="rId1" Type="http://schemas.openxmlformats.org/officeDocument/2006/relationships/slideMaster" Target="../slideMasters/slideMaster8.xml"/><Relationship Id="rId4" Type="http://schemas.openxmlformats.org/officeDocument/2006/relationships/image" Target="../media/image17.pn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8.xml"/><Relationship Id="rId4" Type="http://schemas.openxmlformats.org/officeDocument/2006/relationships/image" Target="../media/image21.png"/></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8.wmf"/></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2480" y="6030461"/>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42985" y="662653"/>
            <a:ext cx="10461592" cy="5205888"/>
          </a:xfrm>
          <a:prstGeom prst="rect">
            <a:avLst/>
          </a:prstGeom>
        </p:spPr>
      </p:pic>
    </p:spTree>
    <p:extLst>
      <p:ext uri="{BB962C8B-B14F-4D97-AF65-F5344CB8AC3E}">
        <p14:creationId xmlns:p14="http://schemas.microsoft.com/office/powerpoint/2010/main" val="1074341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2575992805"/>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1032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69231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1" tIns="46621" rIns="46621" bIns="46621" numCol="1" spcCol="0" rtlCol="0" fromWordArt="0" anchor="ctr" anchorCtr="0" forceAA="0" compatLnSpc="1">
            <a:prstTxWarp prst="textNoShape">
              <a:avLst/>
            </a:prstTxWarp>
            <a:noAutofit/>
          </a:bodyPr>
          <a:lstStyle/>
          <a:p>
            <a:pPr marL="0" marR="0" lvl="0" indent="0" algn="ctr" defTabSz="932043"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0" y="1221162"/>
            <a:ext cx="11887200" cy="206244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94"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38"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8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51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640874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22"/>
          </a:xfrm>
          <a:prstGeom prst="rect">
            <a:avLst/>
          </a:prstGeom>
        </p:spPr>
        <p:txBody>
          <a:bodyPr/>
          <a:lstStyle>
            <a:lvl1pPr marL="290379" indent="-290379">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38" indent="-28085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15" indent="-290379">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09" indent="-228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05" indent="-228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080137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spTree>
    <p:extLst>
      <p:ext uri="{BB962C8B-B14F-4D97-AF65-F5344CB8AC3E}">
        <p14:creationId xmlns:p14="http://schemas.microsoft.com/office/powerpoint/2010/main" val="1382559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DevOps Title">
    <p:bg>
      <p:bgPr>
        <a:solidFill>
          <a:schemeClr val="tx1"/>
        </a:solidFill>
        <a:effectLst/>
      </p:bgPr>
    </p:bg>
    <p:spTree>
      <p:nvGrpSpPr>
        <p:cNvPr id="1" name=""/>
        <p:cNvGrpSpPr/>
        <p:nvPr/>
      </p:nvGrpSpPr>
      <p:grpSpPr>
        <a:xfrm>
          <a:off x="0" y="0"/>
          <a:ext cx="0" cy="0"/>
          <a:chOff x="0" y="0"/>
          <a:chExt cx="0" cy="0"/>
        </a:xfrm>
      </p:grpSpPr>
      <p:pic>
        <p:nvPicPr>
          <p:cNvPr id="3" name="Picture 2" descr="Microsoft.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sp>
        <p:nvSpPr>
          <p:cNvPr id="8"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10"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14"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9" name="Picture 8" descr="CloudCampaign_LockupV2_Gray.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4" name="Picture 3" descr="DevOps_KeyVisua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3776542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DevTest Title">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9"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4"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7" name="Picture 6" descr="CloudCampaign_LockupV2_Gray.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10" name="Picture 9" descr="Microsof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51929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Mobile Title">
    <p:bg>
      <p:bgPr>
        <a:solidFill>
          <a:schemeClr val="tx1"/>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11"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13"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9" name="Picture 8" descr="CloudCampaign_LockupV2_Gray.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10" name="Picture 9" descr="Microsof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3500401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evOps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descr="DevOps_KeyVisua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1408605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DevTest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2046368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908756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Mobile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4161382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DevTest Section Acc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73203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evOps Section Acc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2373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Mobile Section Acc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chemeClr val="tx1"/>
                </a:solidFill>
              </a:defRPr>
            </a:lvl1pPr>
          </a:lstStyle>
          <a:p>
            <a:r>
              <a:rPr lang="en-US" dirty="0"/>
              <a:t>Section title</a:t>
            </a:r>
          </a:p>
        </p:txBody>
      </p:sp>
    </p:spTree>
    <p:extLst>
      <p:ext uri="{BB962C8B-B14F-4D97-AF65-F5344CB8AC3E}">
        <p14:creationId xmlns:p14="http://schemas.microsoft.com/office/powerpoint/2010/main" val="2880665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DevTest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407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DevOps Blank Accen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961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Mobile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952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2" y="5600698"/>
            <a:ext cx="7315200" cy="1830388"/>
          </a:xfrm>
          <a:prstGeom prst="rect">
            <a:avLst/>
          </a:prstGeo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prstGeom prst="rect">
            <a:avLst/>
          </a:prstGeo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4241373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3657600"/>
          </a:xfrm>
          <a:prstGeom prst="rect">
            <a:avLst/>
          </a:prstGeom>
        </p:spPr>
        <p:txBody>
          <a:bodyPr/>
          <a:lstStyle/>
          <a:p>
            <a:endParaRPr lang="en-US" dirty="0"/>
          </a:p>
        </p:txBody>
      </p:sp>
      <p:sp>
        <p:nvSpPr>
          <p:cNvPr id="2" name="Title 1"/>
          <p:cNvSpPr>
            <a:spLocks noGrp="1"/>
          </p:cNvSpPr>
          <p:nvPr>
            <p:ph type="title"/>
          </p:nvPr>
        </p:nvSpPr>
        <p:spPr>
          <a:xfrm>
            <a:off x="274642" y="295277"/>
            <a:ext cx="11889564"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prstGeom prst="rect">
            <a:avLst/>
          </a:prstGeo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429567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2751568"/>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Generic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a:prstGeom prst="rect">
            <a:avLst/>
          </a:prstGeom>
        </p:spPr>
        <p:txBody>
          <a:bodyPr/>
          <a:lstStyle/>
          <a:p>
            <a:r>
              <a:rPr lang="en-US"/>
              <a:t>Click to edit Master title style</a:t>
            </a:r>
            <a:endParaRPr lang="en-US" dirty="0"/>
          </a:p>
        </p:txBody>
      </p:sp>
      <p:sp>
        <p:nvSpPr>
          <p:cNvPr id="2" name="Rectangle 1"/>
          <p:cNvSpPr/>
          <p:nvPr userDrawn="1"/>
        </p:nvSpPr>
        <p:spPr bwMode="auto">
          <a:xfrm>
            <a:off x="1" y="6422988"/>
            <a:ext cx="3249830"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707" tIns="174166" rIns="217707" bIns="174166" numCol="1" spcCol="0" rtlCol="0" fromWordArt="0" anchor="t" anchorCtr="0" forceAA="0" compatLnSpc="1">
            <a:prstTxWarp prst="textNoShape">
              <a:avLst/>
            </a:prstTxWarp>
            <a:noAutofit/>
          </a:bodyPr>
          <a:lstStyle/>
          <a:p>
            <a:pPr marL="0" marR="0" lvl="0" indent="0" algn="ctr" defTabSz="1110067" rtl="0" eaLnBrk="1" fontAlgn="base" latinLnBrk="0" hangingPunct="1">
              <a:lnSpc>
                <a:spcPct val="90000"/>
              </a:lnSpc>
              <a:spcBef>
                <a:spcPct val="0"/>
              </a:spcBef>
              <a:spcAft>
                <a:spcPct val="0"/>
              </a:spcAft>
              <a:buClrTx/>
              <a:buSzTx/>
              <a:buFontTx/>
              <a:buNone/>
              <a:tabLst/>
              <a:defRPr/>
            </a:pPr>
            <a:endParaRPr kumimoji="0" lang="en-US" sz="2856"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Tree>
    <p:extLst>
      <p:ext uri="{BB962C8B-B14F-4D97-AF65-F5344CB8AC3E}">
        <p14:creationId xmlns:p14="http://schemas.microsoft.com/office/powerpoint/2010/main" val="2694054935"/>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a:xfrm>
            <a:off x="388641" y="286000"/>
            <a:ext cx="11376352" cy="78580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prstGeom prst="rect">
            <a:avLst/>
          </a:prstGeo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prstGeom prst="rect">
            <a:avLst/>
          </a:prstGeo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4000">
                <a:solidFill>
                  <a:srgbClr val="FFFFFF"/>
                </a:solidFill>
              </a:defRPr>
            </a:lvl1pPr>
            <a:lvl2pPr marL="0" indent="0">
              <a:spcBef>
                <a:spcPts val="1080"/>
              </a:spcBef>
              <a:buNone/>
              <a:defRPr sz="2000">
                <a:solidFill>
                  <a:srgbClr val="FFFFFF"/>
                </a:solidFill>
              </a:defRPr>
            </a:lvl2pPr>
            <a:lvl3pPr marL="231707" indent="0">
              <a:buNone/>
              <a:tabLst/>
              <a:defRPr sz="2000">
                <a:solidFill>
                  <a:srgbClr val="FFFFFF"/>
                </a:solidFill>
              </a:defRPr>
            </a:lvl3pPr>
            <a:lvl4pPr marL="460239" indent="0">
              <a:buNone/>
              <a:defRPr>
                <a:solidFill>
                  <a:srgbClr val="FFFFFF"/>
                </a:solidFill>
              </a:defRPr>
            </a:lvl4pPr>
            <a:lvl5pPr marL="685598"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7500521"/>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8641" y="286001"/>
            <a:ext cx="11375536" cy="786503"/>
          </a:xfrm>
          <a:prstGeom prst="rect">
            <a:avLst/>
          </a:prstGeom>
        </p:spPr>
        <p:txBody>
          <a:bodyPr/>
          <a:lstStyle>
            <a:lvl1pPr>
              <a:defRPr>
                <a:solidFill>
                  <a:srgbClr val="FFFFFF"/>
                </a:solidFill>
              </a:defRPr>
            </a:lvl1pPr>
          </a:lstStyle>
          <a:p>
            <a:r>
              <a:rPr lang="en-US" dirty="0"/>
              <a:t>Click to edit Master title style</a:t>
            </a:r>
          </a:p>
        </p:txBody>
      </p:sp>
      <p:sp>
        <p:nvSpPr>
          <p:cNvPr id="5" name="Text Placeholder 4"/>
          <p:cNvSpPr>
            <a:spLocks noGrp="1"/>
          </p:cNvSpPr>
          <p:nvPr>
            <p:ph type="body" sz="quarter" idx="10"/>
          </p:nvPr>
        </p:nvSpPr>
        <p:spPr>
          <a:xfrm>
            <a:off x="385532" y="1429993"/>
            <a:ext cx="11375536" cy="1936785"/>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8574439"/>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Mobile 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7" y="1212850"/>
            <a:ext cx="4872981" cy="3715649"/>
          </a:xfrm>
          <a:prstGeom prst="rect">
            <a:avLst/>
          </a:prstGeom>
        </p:spPr>
        <p:txBody>
          <a:bodyPr wrap="square">
            <a:spAutoFit/>
          </a:bodyPr>
          <a:lstStyle>
            <a:lvl1pPr marL="0" indent="0">
              <a:spcBef>
                <a:spcPts val="1224"/>
              </a:spcBef>
              <a:buClr>
                <a:schemeClr val="tx1"/>
              </a:buClr>
              <a:buFont typeface="Wingdings" pitchFamily="2" charset="2"/>
              <a:buNone/>
              <a:defRPr sz="5304">
                <a:solidFill>
                  <a:schemeClr val="tx1"/>
                </a:solidFill>
              </a:defRPr>
            </a:lvl1pPr>
            <a:lvl2pPr marL="0" indent="0">
              <a:spcBef>
                <a:spcPts val="1080"/>
              </a:spcBef>
              <a:buNone/>
              <a:defRPr sz="1904">
                <a:solidFill>
                  <a:schemeClr val="tx1"/>
                </a:solidFill>
              </a:defRPr>
            </a:lvl2pPr>
            <a:lvl3pPr marL="231673" indent="0">
              <a:buNone/>
              <a:tabLst/>
              <a:defRPr sz="1904">
                <a:solidFill>
                  <a:schemeClr val="tx1"/>
                </a:solidFill>
              </a:defRPr>
            </a:lvl3pPr>
            <a:lvl4pPr marL="460170" indent="0">
              <a:buNone/>
              <a:defRPr>
                <a:solidFill>
                  <a:schemeClr val="tx1"/>
                </a:solidFill>
              </a:defRPr>
            </a:lvl4pPr>
            <a:lvl5pPr marL="685494"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1"/>
          </p:nvPr>
        </p:nvSpPr>
        <p:spPr>
          <a:xfrm>
            <a:off x="5239193" y="1211264"/>
            <a:ext cx="3353085" cy="269748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7" name="Text Placeholder 3"/>
          <p:cNvSpPr>
            <a:spLocks noGrp="1"/>
          </p:cNvSpPr>
          <p:nvPr>
            <p:ph type="body" sz="quarter" idx="12"/>
          </p:nvPr>
        </p:nvSpPr>
        <p:spPr>
          <a:xfrm>
            <a:off x="8649860" y="1200150"/>
            <a:ext cx="3414050" cy="269748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12" name="Title 1"/>
          <p:cNvSpPr>
            <a:spLocks noGrp="1"/>
          </p:cNvSpPr>
          <p:nvPr>
            <p:ph type="title"/>
          </p:nvPr>
        </p:nvSpPr>
        <p:spPr>
          <a:xfrm>
            <a:off x="366217" y="295279"/>
            <a:ext cx="11697695"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chemeClr val="tx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9" name="Text Placeholder 3"/>
          <p:cNvSpPr>
            <a:spLocks noGrp="1"/>
          </p:cNvSpPr>
          <p:nvPr>
            <p:ph type="body" sz="quarter" idx="14"/>
          </p:nvPr>
        </p:nvSpPr>
        <p:spPr>
          <a:xfrm>
            <a:off x="8649860" y="3944938"/>
            <a:ext cx="3414050" cy="27432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1146844"/>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Som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50040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Emphasis Content">
    <p:bg>
      <p:bgPr>
        <a:solidFill>
          <a:schemeClr val="accent3"/>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a:prstGeom prst="rect">
            <a:avLst/>
          </a:prstGeo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73221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7"/>
            <a:ext cx="11889564" cy="917575"/>
          </a:xfrm>
          <a:prstGeom prst="rect">
            <a:avLst/>
          </a:prstGeom>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052338"/>
          </a:xfrm>
          <a:prstGeom prst="rect">
            <a:avLst/>
          </a:prstGeo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7540293"/>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7"/>
            <a:ext cx="11889564"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prstGeom prst="rect">
            <a:avLst/>
          </a:prstGeo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prstGeom prst="rect">
            <a:avLst/>
          </a:prstGeo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prstGeom prst="rect">
            <a:avLst/>
          </a:prstGeo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832237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spTree>
    <p:extLst>
      <p:ext uri="{BB962C8B-B14F-4D97-AF65-F5344CB8AC3E}">
        <p14:creationId xmlns:p14="http://schemas.microsoft.com/office/powerpoint/2010/main" val="2755839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spTree>
    <p:extLst>
      <p:ext uri="{BB962C8B-B14F-4D97-AF65-F5344CB8AC3E}">
        <p14:creationId xmlns:p14="http://schemas.microsoft.com/office/powerpoint/2010/main" val="942293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4041357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Tree>
    <p:extLst>
      <p:ext uri="{BB962C8B-B14F-4D97-AF65-F5344CB8AC3E}">
        <p14:creationId xmlns:p14="http://schemas.microsoft.com/office/powerpoint/2010/main" val="144611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44580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19894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55070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3271242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436475" cy="699234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3990151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39168615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accent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257896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tx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970545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9401683"/>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103415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4882221"/>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156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128219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282601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4"/>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4"/>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8" indent="0">
              <a:buNone/>
              <a:tabLst/>
              <a:defRPr sz="2000">
                <a:solidFill>
                  <a:srgbClr val="FFFFFF"/>
                </a:solidFill>
              </a:defRPr>
            </a:lvl3pPr>
            <a:lvl4pPr marL="460162" indent="0">
              <a:buNone/>
              <a:defRPr>
                <a:solidFill>
                  <a:srgbClr val="FFFFFF"/>
                </a:solidFill>
              </a:defRPr>
            </a:lvl4pPr>
            <a:lvl5pPr marL="68548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562060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4"/>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3" y="2124074"/>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3156843"/>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96202332"/>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806188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6"/>
            <a:ext cx="11887200" cy="13505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6269093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3" y="2124074"/>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2" y="2124076"/>
            <a:ext cx="7315200" cy="311158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4503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4" y="1212850"/>
            <a:ext cx="5486399" cy="311158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72961810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07125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22834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solidFill>
                  <a:schemeClr val="bg1"/>
                </a:solidFill>
              </a:defRPr>
            </a:lvl1pPr>
          </a:lstStyle>
          <a:p>
            <a:r>
              <a:rPr lang="en-US" dirty="0"/>
              <a:t>Section title</a:t>
            </a:r>
          </a:p>
        </p:txBody>
      </p:sp>
    </p:spTree>
    <p:extLst>
      <p:ext uri="{BB962C8B-B14F-4D97-AF65-F5344CB8AC3E}">
        <p14:creationId xmlns:p14="http://schemas.microsoft.com/office/powerpoint/2010/main" val="9149245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80021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5745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933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170335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1" tIns="46621" rIns="46621" bIns="46621" numCol="1" spcCol="0" rtlCol="0" fromWordArt="0" anchor="ctr" anchorCtr="0" forceAA="0" compatLnSpc="1">
            <a:prstTxWarp prst="textNoShape">
              <a:avLst/>
            </a:prstTxWarp>
            <a:noAutofit/>
          </a:bodyPr>
          <a:lstStyle/>
          <a:p>
            <a:pPr marL="0" marR="0" lvl="0" indent="0" algn="ctr" defTabSz="932043"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0" y="1221162"/>
            <a:ext cx="11887200" cy="206244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94"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38"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8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51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31984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22"/>
          </a:xfrm>
          <a:prstGeom prst="rect">
            <a:avLst/>
          </a:prstGeom>
        </p:spPr>
        <p:txBody>
          <a:bodyPr/>
          <a:lstStyle>
            <a:lvl1pPr marL="290379" indent="-290379">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38" indent="-28085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15" indent="-290379">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09" indent="-228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05" indent="-228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972698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Som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99956311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cottHa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2"/>
            <a:ext cx="11697696"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7" y="295279"/>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85375142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cottHa Title and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2"/>
            <a:ext cx="11697696"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7" y="295279"/>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216487441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cottHa Two Column Non-bulleted Text">
    <p:spTree>
      <p:nvGrpSpPr>
        <p:cNvPr id="1" name=""/>
        <p:cNvGrpSpPr/>
        <p:nvPr/>
      </p:nvGrpSpPr>
      <p:grpSpPr>
        <a:xfrm>
          <a:off x="0" y="0"/>
          <a:ext cx="0" cy="0"/>
          <a:chOff x="0" y="0"/>
          <a:chExt cx="0" cy="0"/>
        </a:xfrm>
      </p:grpSpPr>
      <p:sp>
        <p:nvSpPr>
          <p:cNvPr id="9" name="Title 1"/>
          <p:cNvSpPr>
            <a:spLocks noGrp="1"/>
          </p:cNvSpPr>
          <p:nvPr>
            <p:ph type="title"/>
          </p:nvPr>
        </p:nvSpPr>
        <p:spPr>
          <a:xfrm>
            <a:off x="366217" y="295279"/>
            <a:ext cx="11697695" cy="917575"/>
          </a:xfrm>
        </p:spPr>
        <p:txBody>
          <a:bodyPr/>
          <a:lstStyle/>
          <a:p>
            <a:r>
              <a:rPr lang="en-US" dirty="0"/>
              <a:t>Click to edit Master title style</a:t>
            </a:r>
          </a:p>
        </p:txBody>
      </p:sp>
      <p:sp>
        <p:nvSpPr>
          <p:cNvPr id="6" name="Text Placeholder 3"/>
          <p:cNvSpPr>
            <a:spLocks noGrp="1"/>
          </p:cNvSpPr>
          <p:nvPr>
            <p:ph type="body" sz="quarter" idx="12"/>
          </p:nvPr>
        </p:nvSpPr>
        <p:spPr>
          <a:xfrm>
            <a:off x="366216" y="1222308"/>
            <a:ext cx="5501553"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0" y="1222308"/>
            <a:ext cx="5501553"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3310224"/>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cottHa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366216" y="1222308"/>
            <a:ext cx="5501553"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0" y="1222308"/>
            <a:ext cx="5501553"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7717666"/>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cottHa Two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8" y="2124076"/>
            <a:ext cx="5856456" cy="36576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3" y="2124076"/>
            <a:ext cx="5847118" cy="365760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075846267"/>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cottHa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5" y="2124076"/>
            <a:ext cx="3840806" cy="365760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83624" y="2124076"/>
            <a:ext cx="3840806" cy="3657600"/>
          </a:xfrm>
          <a:prstGeom prst="rect">
            <a:avLst/>
          </a:prstGeom>
          <a:solidFill>
            <a:schemeClr val="tx2"/>
          </a:solidFill>
          <a:ln>
            <a:noFill/>
          </a:ln>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6"/>
            <a:ext cx="3840806" cy="3657600"/>
          </a:xfrm>
          <a:prstGeom prst="rect">
            <a:avLst/>
          </a:prstGeom>
          <a:solidFill>
            <a:schemeClr val="bg1"/>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82951721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cottHa Content Tile + Image">
    <p:spTree>
      <p:nvGrpSpPr>
        <p:cNvPr id="1" name=""/>
        <p:cNvGrpSpPr/>
        <p:nvPr/>
      </p:nvGrpSpPr>
      <p:grpSpPr>
        <a:xfrm>
          <a:off x="0" y="0"/>
          <a:ext cx="0" cy="0"/>
          <a:chOff x="0" y="0"/>
          <a:chExt cx="0" cy="0"/>
        </a:xfrm>
      </p:grpSpPr>
      <p:sp>
        <p:nvSpPr>
          <p:cNvPr id="9" name="Text Placeholder 3"/>
          <p:cNvSpPr>
            <a:spLocks noGrp="1"/>
          </p:cNvSpPr>
          <p:nvPr>
            <p:ph type="body" sz="quarter" idx="10"/>
          </p:nvPr>
        </p:nvSpPr>
        <p:spPr>
          <a:xfrm>
            <a:off x="366215" y="2124076"/>
            <a:ext cx="3840806" cy="3657600"/>
          </a:xfrm>
          <a:prstGeom prst="rect">
            <a:avLst/>
          </a:prstGeom>
          <a:solidFill>
            <a:schemeClr val="accent3"/>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5" name="Picture Placeholder 3"/>
          <p:cNvSpPr>
            <a:spLocks noGrp="1"/>
          </p:cNvSpPr>
          <p:nvPr>
            <p:ph type="pic" sz="quarter" idx="14"/>
          </p:nvPr>
        </p:nvSpPr>
        <p:spPr>
          <a:xfrm>
            <a:off x="4223374" y="2129412"/>
            <a:ext cx="7840538" cy="3654385"/>
          </a:xfrm>
          <a:prstGeom prst="rect">
            <a:avLst/>
          </a:prstGeom>
        </p:spPr>
        <p:txBody>
          <a:bodyPr/>
          <a:lstStyle>
            <a:lvl1pPr>
              <a:defRPr>
                <a:solidFill>
                  <a:srgbClr val="616161"/>
                </a:solidFill>
              </a:defRPr>
            </a:lvl1pPr>
          </a:lstStyle>
          <a:p>
            <a:endParaRPr lang="en-US" dirty="0"/>
          </a:p>
        </p:txBody>
      </p:sp>
    </p:spTree>
    <p:extLst>
      <p:ext uri="{BB962C8B-B14F-4D97-AF65-F5344CB8AC3E}">
        <p14:creationId xmlns:p14="http://schemas.microsoft.com/office/powerpoint/2010/main" val="176531327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cott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53550458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cottHa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2" name="Rectangle 1"/>
          <p:cNvSpPr/>
          <p:nvPr userDrawn="1"/>
        </p:nvSpPr>
        <p:spPr bwMode="auto">
          <a:xfrm>
            <a:off x="1" y="6422988"/>
            <a:ext cx="4743902"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707" tIns="174166" rIns="217707" bIns="174166" numCol="1" spcCol="0" rtlCol="0" fromWordArt="0" anchor="t" anchorCtr="0" forceAA="0" compatLnSpc="1">
            <a:prstTxWarp prst="textNoShape">
              <a:avLst/>
            </a:prstTxWarp>
            <a:noAutofit/>
          </a:bodyPr>
          <a:lstStyle/>
          <a:p>
            <a:pPr marL="0" marR="0" lvl="0" indent="0" algn="ctr" defTabSz="1110067" rtl="0" eaLnBrk="1" fontAlgn="base" latinLnBrk="0" hangingPunct="1">
              <a:lnSpc>
                <a:spcPct val="90000"/>
              </a:lnSpc>
              <a:spcBef>
                <a:spcPct val="0"/>
              </a:spcBef>
              <a:spcAft>
                <a:spcPct val="0"/>
              </a:spcAft>
              <a:buClrTx/>
              <a:buSzTx/>
              <a:buFontTx/>
              <a:buNone/>
              <a:tabLst/>
              <a:defRPr/>
            </a:pPr>
            <a:endParaRPr kumimoji="0" lang="en-US" sz="285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89367987"/>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cottHa Emphasis Content One Tile">
    <p:bg>
      <p:bgPr>
        <a:solidFill>
          <a:srgbClr val="FFFFF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hasCustomPrompt="1"/>
          </p:nvPr>
        </p:nvSpPr>
        <p:spPr>
          <a:xfrm>
            <a:off x="7686270" y="2124076"/>
            <a:ext cx="4389494" cy="3657600"/>
          </a:xfrm>
          <a:prstGeom prst="rect">
            <a:avLst/>
          </a:prstGeom>
          <a:solidFill>
            <a:schemeClr val="tx1"/>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7" y="295279"/>
            <a:ext cx="11697695" cy="917575"/>
          </a:xfrm>
        </p:spPr>
        <p:txBody>
          <a:bodyPr/>
          <a:lstStyle>
            <a:lvl1pPr>
              <a:defRPr>
                <a:solidFill>
                  <a:srgbClr val="616161"/>
                </a:solidFill>
              </a:defRPr>
            </a:lvl1pPr>
          </a:lstStyle>
          <a:p>
            <a:r>
              <a:rPr lang="en-US" dirty="0"/>
              <a:t>Click to edit Master title style</a:t>
            </a:r>
          </a:p>
        </p:txBody>
      </p:sp>
      <p:sp>
        <p:nvSpPr>
          <p:cNvPr id="5" name="Text Placeholder 3"/>
          <p:cNvSpPr>
            <a:spLocks noGrp="1"/>
          </p:cNvSpPr>
          <p:nvPr>
            <p:ph type="body" sz="quarter" idx="13"/>
          </p:nvPr>
        </p:nvSpPr>
        <p:spPr>
          <a:xfrm>
            <a:off x="366216" y="2133224"/>
            <a:ext cx="7323401"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2224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cottHa Four Content Tile Layout">
    <p:spTree>
      <p:nvGrpSpPr>
        <p:cNvPr id="1" name=""/>
        <p:cNvGrpSpPr/>
        <p:nvPr/>
      </p:nvGrpSpPr>
      <p:grpSpPr>
        <a:xfrm>
          <a:off x="0" y="0"/>
          <a:ext cx="0" cy="0"/>
          <a:chOff x="0" y="0"/>
          <a:chExt cx="0" cy="0"/>
        </a:xfrm>
      </p:grpSpPr>
      <p:sp>
        <p:nvSpPr>
          <p:cNvPr id="6" name="Text Placeholder 3"/>
          <p:cNvSpPr>
            <a:spLocks noGrp="1"/>
          </p:cNvSpPr>
          <p:nvPr>
            <p:ph type="body" sz="quarter" idx="11"/>
          </p:nvPr>
        </p:nvSpPr>
        <p:spPr>
          <a:xfrm>
            <a:off x="5239193" y="1211264"/>
            <a:ext cx="3353085"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8649860" y="1200150"/>
            <a:ext cx="3414050"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12"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8649860" y="3944938"/>
            <a:ext cx="3414050"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10" name="Text Placeholder 3"/>
          <p:cNvSpPr>
            <a:spLocks noGrp="1"/>
          </p:cNvSpPr>
          <p:nvPr>
            <p:ph type="body" sz="quarter" idx="13"/>
          </p:nvPr>
        </p:nvSpPr>
        <p:spPr>
          <a:xfrm>
            <a:off x="366217" y="1222310"/>
            <a:ext cx="4862724"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9109194"/>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cottH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6969749"/>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700"/>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3"/>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1" y="2125663"/>
            <a:ext cx="2743551" cy="484157"/>
          </a:xfrm>
          <a:prstGeom prst="rect">
            <a:avLst/>
          </a:prstGeom>
        </p:spPr>
      </p:pic>
    </p:spTree>
    <p:extLst>
      <p:ext uri="{BB962C8B-B14F-4D97-AF65-F5344CB8AC3E}">
        <p14:creationId xmlns:p14="http://schemas.microsoft.com/office/powerpoint/2010/main" val="796335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0"/>
            <a:ext cx="12434711" cy="6994525"/>
          </a:xfrm>
          <a:prstGeom prst="rect">
            <a:avLst/>
          </a:prstGeom>
        </p:spPr>
      </p:pic>
      <p:sp>
        <p:nvSpPr>
          <p:cNvPr id="5" name="Text Placeholder 4"/>
          <p:cNvSpPr>
            <a:spLocks noGrp="1"/>
          </p:cNvSpPr>
          <p:nvPr>
            <p:ph type="body" sz="quarter" idx="12" hasCustomPrompt="1"/>
          </p:nvPr>
        </p:nvSpPr>
        <p:spPr>
          <a:xfrm>
            <a:off x="276544" y="5600700"/>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1" y="2125663"/>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3"/>
            <a:ext cx="1005841" cy="195077"/>
          </a:xfrm>
          <a:prstGeom prst="rect">
            <a:avLst/>
          </a:prstGeom>
          <a:noFill/>
        </p:spPr>
      </p:pic>
    </p:spTree>
    <p:extLst>
      <p:ext uri="{BB962C8B-B14F-4D97-AF65-F5344CB8AC3E}">
        <p14:creationId xmlns:p14="http://schemas.microsoft.com/office/powerpoint/2010/main" val="3870468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8"/>
            <a:ext cx="1254513" cy="352487"/>
          </a:xfrm>
          <a:prstGeom prst="rect">
            <a:avLst/>
          </a:prstGeom>
        </p:spPr>
      </p:pic>
      <p:sp>
        <p:nvSpPr>
          <p:cNvPr id="5" name="Text Placeholder 4"/>
          <p:cNvSpPr>
            <a:spLocks noGrp="1"/>
          </p:cNvSpPr>
          <p:nvPr>
            <p:ph type="body" sz="quarter" idx="12" hasCustomPrompt="1"/>
          </p:nvPr>
        </p:nvSpPr>
        <p:spPr>
          <a:xfrm>
            <a:off x="276544" y="5600700"/>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3643125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3"/>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4"/>
            <a:ext cx="3217432" cy="901047"/>
          </a:xfrm>
          <a:prstGeom prst="rect">
            <a:avLst/>
          </a:prstGeom>
        </p:spPr>
      </p:pic>
      <p:sp>
        <p:nvSpPr>
          <p:cNvPr id="5" name="Text Placeholder 4"/>
          <p:cNvSpPr>
            <a:spLocks noGrp="1"/>
          </p:cNvSpPr>
          <p:nvPr>
            <p:ph type="body" sz="quarter" idx="12" hasCustomPrompt="1"/>
          </p:nvPr>
        </p:nvSpPr>
        <p:spPr>
          <a:xfrm>
            <a:off x="276544" y="5600700"/>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8"/>
            <a:ext cx="1254513" cy="352487"/>
          </a:xfrm>
          <a:prstGeom prst="rect">
            <a:avLst/>
          </a:prstGeom>
        </p:spPr>
      </p:pic>
    </p:spTree>
    <p:extLst>
      <p:ext uri="{BB962C8B-B14F-4D97-AF65-F5344CB8AC3E}">
        <p14:creationId xmlns:p14="http://schemas.microsoft.com/office/powerpoint/2010/main" val="217750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0"/>
            <a:ext cx="12434711" cy="699452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50397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832595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31583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449399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436475" cy="699234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20642353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427659" cy="699452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703819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40" y="1212852"/>
            <a:ext cx="11887200" cy="2091744"/>
          </a:xfrm>
        </p:spPr>
        <p:txBody>
          <a:bodyPr/>
          <a:lstStyle>
            <a:lvl1pPr marL="0" indent="0">
              <a:buNone/>
              <a:defRPr>
                <a:solidFill>
                  <a:schemeClr val="accent2"/>
                </a:solidFill>
              </a:defRPr>
            </a:lvl1pPr>
            <a:lvl2pPr marL="0" indent="0">
              <a:buFontTx/>
              <a:buNone/>
              <a:defRPr sz="2000"/>
            </a:lvl2pPr>
            <a:lvl3pPr marL="228450" indent="0">
              <a:buNone/>
              <a:defRPr/>
            </a:lvl3pPr>
            <a:lvl4pPr marL="456901" indent="0">
              <a:buNone/>
              <a:defRPr/>
            </a:lvl4pPr>
            <a:lvl5pPr marL="68535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55258525"/>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40" y="1212852"/>
            <a:ext cx="11887200" cy="2091744"/>
          </a:xfrm>
        </p:spPr>
        <p:txBody>
          <a:bodyPr/>
          <a:lstStyle>
            <a:lvl1pPr marL="0" indent="0">
              <a:buNone/>
              <a:defRPr>
                <a:solidFill>
                  <a:schemeClr val="tx2"/>
                </a:solidFill>
              </a:defRPr>
            </a:lvl1pPr>
            <a:lvl2pPr marL="0" indent="0">
              <a:buFontTx/>
              <a:buNone/>
              <a:defRPr sz="2000"/>
            </a:lvl2pPr>
            <a:lvl3pPr marL="228450" indent="0">
              <a:buNone/>
              <a:defRPr/>
            </a:lvl3pPr>
            <a:lvl4pPr marL="456901" indent="0">
              <a:buNone/>
              <a:defRPr/>
            </a:lvl4pPr>
            <a:lvl5pPr marL="68535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3421589"/>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5832773"/>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2801201"/>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accent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1"/>
            <a:ext cx="5486399" cy="2535046"/>
          </a:xfrm>
        </p:spPr>
        <p:txBody>
          <a:bodyPr wrap="square">
            <a:spAutoFit/>
          </a:bodyPr>
          <a:lstStyle>
            <a:lvl1pPr marL="0" indent="0">
              <a:spcBef>
                <a:spcPts val="1224"/>
              </a:spcBef>
              <a:buClr>
                <a:schemeClr val="tx1"/>
              </a:buClr>
              <a:buFont typeface="Wingdings" pitchFamily="2" charset="2"/>
              <a:buNone/>
              <a:defRPr sz="3599">
                <a:solidFill>
                  <a:srgbClr val="68217A"/>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22362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6147438"/>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3"/>
            <a:ext cx="5486399" cy="2602710"/>
          </a:xfrm>
        </p:spPr>
        <p:txBody>
          <a:bodyPr wrap="square">
            <a:spAutoFit/>
          </a:bodyPr>
          <a:lstStyle>
            <a:lvl1pPr marL="287150" indent="-287150">
              <a:spcBef>
                <a:spcPts val="1224"/>
              </a:spcBef>
              <a:buClr>
                <a:schemeClr val="tx1"/>
              </a:buClr>
              <a:buFont typeface="Arial" pitchFamily="34" charset="0"/>
              <a:buChar char="•"/>
              <a:defRPr sz="3599">
                <a:solidFill>
                  <a:srgbClr val="68217A"/>
                </a:soli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150" indent="-287150">
              <a:spcBef>
                <a:spcPts val="1224"/>
              </a:spcBef>
              <a:buClr>
                <a:schemeClr val="tx1"/>
              </a:buClr>
              <a:buFont typeface="Arial" pitchFamily="34" charset="0"/>
              <a:buChar char="•"/>
              <a:defRPr sz="3599">
                <a:solidFill>
                  <a:srgbClr val="68217A"/>
                </a:soli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4833340"/>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3"/>
            <a:ext cx="5486399" cy="2602710"/>
          </a:xfrm>
        </p:spPr>
        <p:txBody>
          <a:bodyPr wrap="square">
            <a:spAutoFit/>
          </a:bodyPr>
          <a:lstStyle>
            <a:lvl1pPr marL="287150" indent="-287150">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150" indent="-287150">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685080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3"/>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3"/>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8">
                <a:solidFill>
                  <a:srgbClr val="FFFFFF"/>
                </a:solidFill>
              </a:defRPr>
            </a:lvl1pPr>
            <a:lvl2pPr marL="0" indent="0">
              <a:spcBef>
                <a:spcPts val="1080"/>
              </a:spcBef>
              <a:buNone/>
              <a:defRPr sz="2000">
                <a:solidFill>
                  <a:srgbClr val="FFFFFF"/>
                </a:solidFill>
              </a:defRPr>
            </a:lvl2pPr>
            <a:lvl3pPr marL="231623" indent="0">
              <a:buNone/>
              <a:tabLst/>
              <a:defRPr sz="2000">
                <a:solidFill>
                  <a:srgbClr val="FFFFFF"/>
                </a:solidFill>
              </a:defRPr>
            </a:lvl3pPr>
            <a:lvl4pPr marL="460074" indent="0">
              <a:buNone/>
              <a:defRPr>
                <a:solidFill>
                  <a:srgbClr val="FFFFFF"/>
                </a:solidFill>
              </a:defRPr>
            </a:lvl4pPr>
            <a:lvl5pPr marL="685351"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7507534"/>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3"/>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3"/>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8">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4" y="2124073"/>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102150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2" y="2122134"/>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3"/>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7805911"/>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273860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3" y="2124076"/>
            <a:ext cx="11887200" cy="135057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846552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4" y="2124073"/>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3" y="2124076"/>
            <a:ext cx="7315200" cy="311158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3505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5" y="1212850"/>
            <a:ext cx="5486399" cy="3111582"/>
          </a:xfrm>
        </p:spPr>
        <p:txBody>
          <a:bodyPr wrap="square">
            <a:spAutoFit/>
          </a:bodyPr>
          <a:lstStyle>
            <a:lvl1pPr marL="0" indent="0">
              <a:spcBef>
                <a:spcPts val="1224"/>
              </a:spcBef>
              <a:buClr>
                <a:schemeClr val="tx1"/>
              </a:buClr>
              <a:buFont typeface="Wingdings" pitchFamily="2" charset="2"/>
              <a:buNone/>
              <a:defRPr sz="5399">
                <a:solidFill>
                  <a:schemeClr val="accent2"/>
                </a:solidFill>
              </a:defRPr>
            </a:lvl1pPr>
            <a:lvl2pPr marL="0" indent="0">
              <a:spcBef>
                <a:spcPts val="1080"/>
              </a:spcBef>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8">
                <a:solidFill>
                  <a:schemeClr val="tx1"/>
                </a:solidFill>
              </a:defRPr>
            </a:lvl1pPr>
            <a:lvl2pPr marL="0" indent="0">
              <a:spcBef>
                <a:spcPts val="1080"/>
              </a:spcBef>
              <a:buNone/>
              <a:defRPr sz="2000">
                <a:solidFill>
                  <a:schemeClr val="tx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52403561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6071" y="1394165"/>
            <a:ext cx="7376710" cy="3670791"/>
          </a:xfrm>
          <a:prstGeom prst="rect">
            <a:avLst/>
          </a:prstGeom>
        </p:spPr>
      </p:pic>
    </p:spTree>
    <p:extLst>
      <p:ext uri="{BB962C8B-B14F-4D97-AF65-F5344CB8AC3E}">
        <p14:creationId xmlns:p14="http://schemas.microsoft.com/office/powerpoint/2010/main" val="3818550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375870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56183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solidFill>
                  <a:schemeClr val="bg1"/>
                </a:solidFill>
              </a:defRPr>
            </a:lvl1pPr>
          </a:lstStyle>
          <a:p>
            <a:r>
              <a:rPr lang="en-US" dirty="0"/>
              <a:t>Section title</a:t>
            </a:r>
          </a:p>
        </p:txBody>
      </p:sp>
    </p:spTree>
    <p:extLst>
      <p:ext uri="{BB962C8B-B14F-4D97-AF65-F5344CB8AC3E}">
        <p14:creationId xmlns:p14="http://schemas.microsoft.com/office/powerpoint/2010/main" val="12769717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5489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5952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1369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90516"/>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5" tIns="46615" rIns="46615" bIns="46615" numCol="1" spcCol="0" rtlCol="0" fromWordArt="0" anchor="ctr" anchorCtr="0" forceAA="0" compatLnSpc="1">
            <a:prstTxWarp prst="textNoShape">
              <a:avLst/>
            </a:prstTxWarp>
            <a:noAutofit/>
          </a:bodyPr>
          <a:lstStyle/>
          <a:p>
            <a:pPr marL="0" marR="0" lvl="0" indent="0" algn="ctr" defTabSz="931864"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1" y="1221162"/>
            <a:ext cx="11887200" cy="2062447"/>
          </a:xfrm>
        </p:spPr>
        <p:txBody>
          <a:bodyPr/>
          <a:lstStyle>
            <a:lvl1pPr marL="0" indent="0">
              <a:buNone/>
              <a:defRPr sz="3298">
                <a:gradFill>
                  <a:gsLst>
                    <a:gs pos="1250">
                      <a:srgbClr val="000000"/>
                    </a:gs>
                    <a:gs pos="100000">
                      <a:srgbClr val="000000"/>
                    </a:gs>
                  </a:gsLst>
                  <a:lin ang="5400000" scaled="0"/>
                </a:gradFill>
                <a:latin typeface="Segoe UI" pitchFamily="34" charset="0"/>
                <a:cs typeface="Segoe UI" pitchFamily="34" charset="0"/>
              </a:defRPr>
            </a:lvl1pPr>
            <a:lvl2pPr marL="346327" indent="0">
              <a:buNone/>
              <a:defRPr>
                <a:gradFill>
                  <a:gsLst>
                    <a:gs pos="1250">
                      <a:srgbClr val="000000"/>
                    </a:gs>
                    <a:gs pos="100000">
                      <a:srgbClr val="000000"/>
                    </a:gs>
                  </a:gsLst>
                  <a:lin ang="5400000" scaled="0"/>
                </a:gradFill>
                <a:latin typeface="Segoe UI" pitchFamily="34" charset="0"/>
                <a:cs typeface="Segoe UI" pitchFamily="34" charset="0"/>
              </a:defRPr>
            </a:lvl2pPr>
            <a:lvl3pPr marL="584226" indent="0">
              <a:buNone/>
              <a:defRPr>
                <a:gradFill>
                  <a:gsLst>
                    <a:gs pos="1250">
                      <a:srgbClr val="000000"/>
                    </a:gs>
                    <a:gs pos="100000">
                      <a:srgbClr val="000000"/>
                    </a:gs>
                  </a:gsLst>
                  <a:lin ang="5400000" scaled="0"/>
                </a:gradFill>
                <a:latin typeface="Segoe UI" pitchFamily="34" charset="0"/>
                <a:cs typeface="Segoe UI" pitchFamily="34" charset="0"/>
              </a:defRPr>
            </a:lvl3pPr>
            <a:lvl4pPr marL="814031"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31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8716160"/>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3"/>
            <a:ext cx="11887200" cy="2510022"/>
          </a:xfrm>
          <a:prstGeom prst="rect">
            <a:avLst/>
          </a:prstGeom>
        </p:spPr>
        <p:txBody>
          <a:bodyPr/>
          <a:lstStyle>
            <a:lvl1pPr marL="290324" indent="-290324">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29" indent="-280803">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449" indent="-29032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00" indent="-22845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351" indent="-22845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7"/>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8"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99848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Som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9" y="295281"/>
            <a:ext cx="11697695" cy="91757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83706510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3980700"/>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cottHa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3"/>
            <a:ext cx="11697696"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8" y="295280"/>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2660736504"/>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cottHa Title and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3"/>
            <a:ext cx="11697696"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8" y="295280"/>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1261651860"/>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cottHa Two Column Non-bulleted Text">
    <p:spTree>
      <p:nvGrpSpPr>
        <p:cNvPr id="1" name=""/>
        <p:cNvGrpSpPr/>
        <p:nvPr/>
      </p:nvGrpSpPr>
      <p:grpSpPr>
        <a:xfrm>
          <a:off x="0" y="0"/>
          <a:ext cx="0" cy="0"/>
          <a:chOff x="0" y="0"/>
          <a:chExt cx="0" cy="0"/>
        </a:xfrm>
      </p:grpSpPr>
      <p:sp>
        <p:nvSpPr>
          <p:cNvPr id="9" name="Title 1"/>
          <p:cNvSpPr>
            <a:spLocks noGrp="1"/>
          </p:cNvSpPr>
          <p:nvPr>
            <p:ph type="title"/>
          </p:nvPr>
        </p:nvSpPr>
        <p:spPr>
          <a:xfrm>
            <a:off x="366218" y="295280"/>
            <a:ext cx="11697695" cy="917575"/>
          </a:xfrm>
        </p:spPr>
        <p:txBody>
          <a:bodyPr/>
          <a:lstStyle/>
          <a:p>
            <a:r>
              <a:rPr lang="en-US" dirty="0"/>
              <a:t>Click to edit Master title style</a:t>
            </a:r>
          </a:p>
        </p:txBody>
      </p:sp>
      <p:sp>
        <p:nvSpPr>
          <p:cNvPr id="6" name="Text Placeholder 3"/>
          <p:cNvSpPr>
            <a:spLocks noGrp="1"/>
          </p:cNvSpPr>
          <p:nvPr>
            <p:ph type="body" sz="quarter" idx="12"/>
          </p:nvPr>
        </p:nvSpPr>
        <p:spPr>
          <a:xfrm>
            <a:off x="366217" y="1222308"/>
            <a:ext cx="5501553"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1" y="1222308"/>
            <a:ext cx="5501553"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2705582"/>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cottHa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366217" y="1222308"/>
            <a:ext cx="5501553"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1" y="1222308"/>
            <a:ext cx="5501553"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2857143"/>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cottHa Two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8" y="2124076"/>
            <a:ext cx="5856456" cy="36576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3" y="2124076"/>
            <a:ext cx="5847118" cy="365760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67474271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cottHa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6" y="2124076"/>
            <a:ext cx="3840806" cy="365760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83624" y="2124076"/>
            <a:ext cx="3840806" cy="3657600"/>
          </a:xfrm>
          <a:prstGeom prst="rect">
            <a:avLst/>
          </a:prstGeom>
          <a:solidFill>
            <a:schemeClr val="tx2"/>
          </a:solidFill>
          <a:ln>
            <a:noFill/>
          </a:ln>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6"/>
            <a:ext cx="3840806" cy="3657600"/>
          </a:xfrm>
          <a:prstGeom prst="rect">
            <a:avLst/>
          </a:prstGeom>
          <a:solidFill>
            <a:schemeClr val="bg1"/>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771368208"/>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cottHa Content Tile + Image">
    <p:spTree>
      <p:nvGrpSpPr>
        <p:cNvPr id="1" name=""/>
        <p:cNvGrpSpPr/>
        <p:nvPr/>
      </p:nvGrpSpPr>
      <p:grpSpPr>
        <a:xfrm>
          <a:off x="0" y="0"/>
          <a:ext cx="0" cy="0"/>
          <a:chOff x="0" y="0"/>
          <a:chExt cx="0" cy="0"/>
        </a:xfrm>
      </p:grpSpPr>
      <p:sp>
        <p:nvSpPr>
          <p:cNvPr id="9" name="Text Placeholder 3"/>
          <p:cNvSpPr>
            <a:spLocks noGrp="1"/>
          </p:cNvSpPr>
          <p:nvPr>
            <p:ph type="body" sz="quarter" idx="10"/>
          </p:nvPr>
        </p:nvSpPr>
        <p:spPr>
          <a:xfrm>
            <a:off x="366216" y="2124076"/>
            <a:ext cx="3840806" cy="3657600"/>
          </a:xfrm>
          <a:prstGeom prst="rect">
            <a:avLst/>
          </a:prstGeom>
          <a:solidFill>
            <a:schemeClr val="accent3"/>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5" name="Picture Placeholder 3"/>
          <p:cNvSpPr>
            <a:spLocks noGrp="1"/>
          </p:cNvSpPr>
          <p:nvPr>
            <p:ph type="pic" sz="quarter" idx="14"/>
          </p:nvPr>
        </p:nvSpPr>
        <p:spPr>
          <a:xfrm>
            <a:off x="4223375" y="2129412"/>
            <a:ext cx="7840538" cy="3654385"/>
          </a:xfrm>
          <a:prstGeom prst="rect">
            <a:avLst/>
          </a:prstGeom>
        </p:spPr>
        <p:txBody>
          <a:bodyPr/>
          <a:lstStyle>
            <a:lvl1pPr>
              <a:defRPr>
                <a:solidFill>
                  <a:srgbClr val="616161"/>
                </a:solidFill>
              </a:defRPr>
            </a:lvl1pPr>
          </a:lstStyle>
          <a:p>
            <a:endParaRPr lang="en-US" dirty="0"/>
          </a:p>
        </p:txBody>
      </p:sp>
    </p:spTree>
    <p:extLst>
      <p:ext uri="{BB962C8B-B14F-4D97-AF65-F5344CB8AC3E}">
        <p14:creationId xmlns:p14="http://schemas.microsoft.com/office/powerpoint/2010/main" val="663067191"/>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cott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112131026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cottHa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2" name="Rectangle 1"/>
          <p:cNvSpPr/>
          <p:nvPr userDrawn="1"/>
        </p:nvSpPr>
        <p:spPr bwMode="auto">
          <a:xfrm>
            <a:off x="1" y="6422989"/>
            <a:ext cx="4743902"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651" tIns="174121" rIns="217651" bIns="174121" numCol="1" spcCol="0" rtlCol="0" fromWordArt="0" anchor="t" anchorCtr="0" forceAA="0" compatLnSpc="1">
            <a:prstTxWarp prst="textNoShape">
              <a:avLst/>
            </a:prstTxWarp>
            <a:noAutofit/>
          </a:bodyPr>
          <a:lstStyle/>
          <a:p>
            <a:pPr marL="0" marR="0" lvl="0" indent="0" algn="ctr" defTabSz="1109790" rtl="0" eaLnBrk="1" fontAlgn="base" latinLnBrk="0" hangingPunct="1">
              <a:lnSpc>
                <a:spcPct val="90000"/>
              </a:lnSpc>
              <a:spcBef>
                <a:spcPct val="0"/>
              </a:spcBef>
              <a:spcAft>
                <a:spcPct val="0"/>
              </a:spcAft>
              <a:buClrTx/>
              <a:buSzTx/>
              <a:buFontTx/>
              <a:buNone/>
              <a:tabLst/>
              <a:defRPr/>
            </a:pPr>
            <a:endParaRPr kumimoji="0" lang="en-US" sz="2854"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98287529"/>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cottHa Emphasis Content One Tile">
    <p:bg>
      <p:bgPr>
        <a:solidFill>
          <a:srgbClr val="FFFFF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hasCustomPrompt="1"/>
          </p:nvPr>
        </p:nvSpPr>
        <p:spPr>
          <a:xfrm>
            <a:off x="7686270" y="2124076"/>
            <a:ext cx="4389494" cy="3657600"/>
          </a:xfrm>
          <a:prstGeom prst="rect">
            <a:avLst/>
          </a:prstGeom>
          <a:solidFill>
            <a:schemeClr val="tx1"/>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8" y="295280"/>
            <a:ext cx="11697695" cy="917575"/>
          </a:xfrm>
        </p:spPr>
        <p:txBody>
          <a:bodyPr/>
          <a:lstStyle>
            <a:lvl1pPr>
              <a:defRPr>
                <a:solidFill>
                  <a:srgbClr val="616161"/>
                </a:solidFill>
              </a:defRPr>
            </a:lvl1pPr>
          </a:lstStyle>
          <a:p>
            <a:r>
              <a:rPr lang="en-US" dirty="0"/>
              <a:t>Click to edit Master title style</a:t>
            </a:r>
          </a:p>
        </p:txBody>
      </p:sp>
      <p:sp>
        <p:nvSpPr>
          <p:cNvPr id="5" name="Text Placeholder 3"/>
          <p:cNvSpPr>
            <a:spLocks noGrp="1"/>
          </p:cNvSpPr>
          <p:nvPr>
            <p:ph type="body" sz="quarter" idx="13"/>
          </p:nvPr>
        </p:nvSpPr>
        <p:spPr>
          <a:xfrm>
            <a:off x="366217" y="2133224"/>
            <a:ext cx="7323401"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6233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00037481"/>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cottHa Four Content Tile Layout">
    <p:spTree>
      <p:nvGrpSpPr>
        <p:cNvPr id="1" name=""/>
        <p:cNvGrpSpPr/>
        <p:nvPr/>
      </p:nvGrpSpPr>
      <p:grpSpPr>
        <a:xfrm>
          <a:off x="0" y="0"/>
          <a:ext cx="0" cy="0"/>
          <a:chOff x="0" y="0"/>
          <a:chExt cx="0" cy="0"/>
        </a:xfrm>
      </p:grpSpPr>
      <p:sp>
        <p:nvSpPr>
          <p:cNvPr id="6" name="Text Placeholder 3"/>
          <p:cNvSpPr>
            <a:spLocks noGrp="1"/>
          </p:cNvSpPr>
          <p:nvPr>
            <p:ph type="body" sz="quarter" idx="11"/>
          </p:nvPr>
        </p:nvSpPr>
        <p:spPr>
          <a:xfrm>
            <a:off x="5239194" y="1211266"/>
            <a:ext cx="3353085"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8649862" y="1200151"/>
            <a:ext cx="3414050"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12"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8649862" y="3944938"/>
            <a:ext cx="3414050"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10" name="Text Placeholder 3"/>
          <p:cNvSpPr>
            <a:spLocks noGrp="1"/>
          </p:cNvSpPr>
          <p:nvPr>
            <p:ph type="body" sz="quarter" idx="13"/>
          </p:nvPr>
        </p:nvSpPr>
        <p:spPr>
          <a:xfrm>
            <a:off x="366217" y="1222308"/>
            <a:ext cx="4862724"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897149"/>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cottH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6540708"/>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36926418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4"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7333649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3779639"/>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3763486048"/>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dirty="0"/>
              <a:t>Click to edit Master title style</a:t>
            </a:r>
          </a:p>
        </p:txBody>
      </p:sp>
    </p:spTree>
    <p:extLst>
      <p:ext uri="{BB962C8B-B14F-4D97-AF65-F5344CB8AC3E}">
        <p14:creationId xmlns:p14="http://schemas.microsoft.com/office/powerpoint/2010/main" val="4008441755"/>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34" indent="-342834">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51630793"/>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59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3991" rtl="0" eaLnBrk="1" latinLnBrk="0" hangingPunct="1">
              <a:spcBef>
                <a:spcPct val="20000"/>
              </a:spcBef>
            </a:pPr>
            <a:r>
              <a:rPr lang="en-US" dirty="0"/>
              <a:t>Click to edit Master text styles</a:t>
            </a:r>
          </a:p>
        </p:txBody>
      </p:sp>
      <p:sp>
        <p:nvSpPr>
          <p:cNvPr id="1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60989045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None/>
              <a:defRPr lang="en-US" sz="359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3991" rtl="0" eaLnBrk="1" latinLnBrk="0" hangingPunct="1">
              <a:spcBef>
                <a:spcPct val="20000"/>
              </a:spcBef>
              <a:spcAft>
                <a:spcPts val="1632"/>
              </a:spcAft>
            </a:pPr>
            <a:r>
              <a:rPr lang="en-US" dirty="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7769374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58190" y="448802"/>
            <a:ext cx="2965328" cy="1283012"/>
          </a:xfrm>
          <a:prstGeom prst="rect">
            <a:avLst/>
          </a:prstGeom>
        </p:spPr>
      </p:pic>
    </p:spTree>
    <p:extLst>
      <p:ext uri="{BB962C8B-B14F-4D97-AF65-F5344CB8AC3E}">
        <p14:creationId xmlns:p14="http://schemas.microsoft.com/office/powerpoint/2010/main" val="223788924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9"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991" rtl="0" eaLnBrk="1" latinLnBrk="0" hangingPunct="1">
              <a:spcBef>
                <a:spcPct val="20000"/>
              </a:spcBef>
            </a:pPr>
            <a:r>
              <a:rPr lang="en-US" dirty="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136969074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565332"/>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088" indent="-241253">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332" indent="-342834">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3991" rtl="0" eaLnBrk="1" latinLnBrk="0" hangingPunct="1">
              <a:spcBef>
                <a:spcPct val="20000"/>
              </a:spcBef>
              <a:spcAft>
                <a:spcPts val="816"/>
              </a:spcAft>
              <a:buFont typeface="Arial" pitchFamily="34" charset="0"/>
              <a:buNone/>
            </a:pPr>
            <a:r>
              <a:rPr lang="en-US" dirty="0"/>
              <a:t>Click to edit Master text styles</a:t>
            </a:r>
          </a:p>
          <a:p>
            <a:pPr marL="0" marR="0" lvl="1" indent="0" algn="l" defTabSz="913991"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a:t>Second level</a:t>
            </a:r>
          </a:p>
          <a:p>
            <a:pPr marL="456994" lvl="2" indent="-228497" algn="l" defTabSz="913991" rtl="0" eaLnBrk="1" latinLnBrk="0" hangingPunct="1">
              <a:spcBef>
                <a:spcPct val="20000"/>
              </a:spcBef>
              <a:spcAft>
                <a:spcPts val="816"/>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6506020"/>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1030748"/>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Tree>
    <p:extLst>
      <p:ext uri="{BB962C8B-B14F-4D97-AF65-F5344CB8AC3E}">
        <p14:creationId xmlns:p14="http://schemas.microsoft.com/office/powerpoint/2010/main" val="3399335966"/>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a:t>Click icon to add picture</a:t>
            </a:r>
            <a:endParaRPr lang="en-US" dirty="0"/>
          </a:p>
        </p:txBody>
      </p:sp>
      <p:sp>
        <p:nvSpPr>
          <p:cNvPr id="8" name="Picture Placeholder 12"/>
          <p:cNvSpPr>
            <a:spLocks noGrp="1"/>
          </p:cNvSpPr>
          <p:nvPr>
            <p:ph type="pic" sz="quarter" idx="18"/>
          </p:nvPr>
        </p:nvSpPr>
        <p:spPr>
          <a:xfrm>
            <a:off x="4745015" y="2301240"/>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99"/>
            </a:lvl1pPr>
          </a:lstStyle>
          <a:p>
            <a:r>
              <a:rPr lang="en-US"/>
              <a:t>Click icon to add picture</a:t>
            </a:r>
            <a:endParaRPr lang="en-US" dirty="0"/>
          </a:p>
        </p:txBody>
      </p:sp>
      <p:sp>
        <p:nvSpPr>
          <p:cNvPr id="9" name="Picture Placeholder 12"/>
          <p:cNvSpPr>
            <a:spLocks noGrp="1"/>
          </p:cNvSpPr>
          <p:nvPr>
            <p:ph type="pic" sz="quarter" idx="19"/>
          </p:nvPr>
        </p:nvSpPr>
        <p:spPr>
          <a:xfrm>
            <a:off x="8258123"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99"/>
            </a:lvl1pPr>
          </a:lstStyle>
          <a:p>
            <a:r>
              <a:rPr lang="en-US"/>
              <a:t>Click icon to add picture</a:t>
            </a:r>
            <a:endParaRPr lang="en-US" dirty="0"/>
          </a:p>
        </p:txBody>
      </p:sp>
      <p:sp>
        <p:nvSpPr>
          <p:cNvPr id="10" name="Picture Placeholder 12"/>
          <p:cNvSpPr>
            <a:spLocks noGrp="1"/>
          </p:cNvSpPr>
          <p:nvPr>
            <p:ph type="pic" sz="quarter" idx="20"/>
          </p:nvPr>
        </p:nvSpPr>
        <p:spPr>
          <a:xfrm>
            <a:off x="2118040" y="2301051"/>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247314599"/>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387914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359305" y="839176"/>
            <a:ext cx="9717866" cy="5316173"/>
          </a:xfrm>
          <a:prstGeom prst="rect">
            <a:avLst/>
          </a:prstGeom>
        </p:spPr>
      </p:pic>
    </p:spTree>
    <p:extLst>
      <p:ext uri="{BB962C8B-B14F-4D97-AF65-F5344CB8AC3E}">
        <p14:creationId xmlns:p14="http://schemas.microsoft.com/office/powerpoint/2010/main" val="979962078"/>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8331" y="1144706"/>
            <a:ext cx="11255709" cy="2435131"/>
          </a:xfrm>
        </p:spPr>
        <p:txBody>
          <a:bodyPr anchor="b"/>
          <a:lstStyle>
            <a:lvl1pPr algn="l">
              <a:defRPr sz="6117"/>
            </a:lvl1pPr>
          </a:lstStyle>
          <a:p>
            <a:r>
              <a:rPr lang="en-US"/>
              <a:t>Click to edit Master title style</a:t>
            </a:r>
            <a:endParaRPr lang="en-US" dirty="0"/>
          </a:p>
        </p:txBody>
      </p:sp>
      <p:sp>
        <p:nvSpPr>
          <p:cNvPr id="3" name="Subtitle 2"/>
          <p:cNvSpPr>
            <a:spLocks noGrp="1"/>
          </p:cNvSpPr>
          <p:nvPr>
            <p:ph type="subTitle" idx="1"/>
          </p:nvPr>
        </p:nvSpPr>
        <p:spPr>
          <a:xfrm>
            <a:off x="618331" y="3673745"/>
            <a:ext cx="11255709" cy="1688724"/>
          </a:xfrm>
        </p:spPr>
        <p:txBody>
          <a:bodyPr>
            <a:normAutofit/>
          </a:bodyPr>
          <a:lstStyle>
            <a:lvl1pPr marL="0" indent="0" algn="l">
              <a:buNone/>
              <a:defRPr sz="3672"/>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3309941585"/>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392972643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2"/>
            <a:ext cx="11301996" cy="4060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41024178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28"/>
            <a:ext cx="12436474" cy="6992469"/>
          </a:xfrm>
          <a:prstGeom prst="rect">
            <a:avLst/>
          </a:prstGeom>
        </p:spPr>
      </p:pic>
      <p:sp>
        <p:nvSpPr>
          <p:cNvPr id="14" name="Dark gradation bottom"/>
          <p:cNvSpPr/>
          <p:nvPr userDrawn="1"/>
        </p:nvSpPr>
        <p:spPr bwMode="gray">
          <a:xfrm flipV="1">
            <a:off x="0" y="-4"/>
            <a:ext cx="12446758" cy="699452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Dark gradation top"/>
          <p:cNvSpPr/>
          <p:nvPr userDrawn="1"/>
        </p:nvSpPr>
        <p:spPr bwMode="gray">
          <a:xfrm>
            <a:off x="0" y="-1028"/>
            <a:ext cx="12446757"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userDrawn="1"/>
        </p:nvSpPr>
        <p:spPr bwMode="gray">
          <a:xfrm>
            <a:off x="274638" y="2125663"/>
            <a:ext cx="6400800"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402388"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4108" y="448802"/>
            <a:ext cx="2965328" cy="1283012"/>
          </a:xfrm>
          <a:prstGeom prst="rect">
            <a:avLst/>
          </a:prstGeom>
        </p:spPr>
      </p:pic>
    </p:spTree>
    <p:extLst>
      <p:ext uri="{BB962C8B-B14F-4D97-AF65-F5344CB8AC3E}">
        <p14:creationId xmlns:p14="http://schemas.microsoft.com/office/powerpoint/2010/main" val="15218844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487403114"/>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graphicFrame>
        <p:nvGraphicFramePr>
          <p:cNvPr id="6" name="Table 5"/>
          <p:cNvGraphicFramePr>
            <a:graphicFrameLocks noGrp="1"/>
          </p:cNvGraphicFramePr>
          <p:nvPr>
            <p:extLst/>
          </p:nvPr>
        </p:nvGraphicFramePr>
        <p:xfrm>
          <a:off x="595915" y="1505991"/>
          <a:ext cx="11278124" cy="4406400"/>
        </p:xfrm>
        <a:graphic>
          <a:graphicData uri="http://schemas.openxmlformats.org/drawingml/2006/table">
            <a:tbl>
              <a:tblPr firstRow="1" bandRow="1">
                <a:tableStyleId>{5C22544A-7EE6-4342-B048-85BDC9FD1C3A}</a:tableStyleId>
              </a:tblPr>
              <a:tblGrid>
                <a:gridCol w="2819531">
                  <a:extLst>
                    <a:ext uri="{9D8B030D-6E8A-4147-A177-3AD203B41FA5}">
                      <a16:colId xmlns:a16="http://schemas.microsoft.com/office/drawing/2014/main" val="20000"/>
                    </a:ext>
                  </a:extLst>
                </a:gridCol>
                <a:gridCol w="2819531">
                  <a:extLst>
                    <a:ext uri="{9D8B030D-6E8A-4147-A177-3AD203B41FA5}">
                      <a16:colId xmlns:a16="http://schemas.microsoft.com/office/drawing/2014/main" val="20001"/>
                    </a:ext>
                  </a:extLst>
                </a:gridCol>
                <a:gridCol w="2819531">
                  <a:extLst>
                    <a:ext uri="{9D8B030D-6E8A-4147-A177-3AD203B41FA5}">
                      <a16:colId xmlns:a16="http://schemas.microsoft.com/office/drawing/2014/main" val="20002"/>
                    </a:ext>
                  </a:extLst>
                </a:gridCol>
                <a:gridCol w="2819531">
                  <a:extLst>
                    <a:ext uri="{9D8B030D-6E8A-4147-A177-3AD203B41FA5}">
                      <a16:colId xmlns:a16="http://schemas.microsoft.com/office/drawing/2014/main" val="20003"/>
                    </a:ext>
                  </a:extLst>
                </a:gridCol>
              </a:tblGrid>
              <a:tr h="657264">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49712">
                <a:tc>
                  <a:txBody>
                    <a:bodyPr/>
                    <a:lstStyle/>
                    <a:p>
                      <a:r>
                        <a:rPr lang="en-US" sz="1600" dirty="0">
                          <a:solidFill>
                            <a:srgbClr val="3C454F"/>
                          </a:solidFill>
                        </a:rPr>
                        <a:t>Content</a:t>
                      </a: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9577715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7"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187433452"/>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07551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2045" y="466302"/>
            <a:ext cx="4295671" cy="1975233"/>
          </a:xfrm>
        </p:spPr>
        <p:txBody>
          <a:bodyPr anchor="b">
            <a:noAutofit/>
          </a:bodyPr>
          <a:lstStyle>
            <a:lvl1pPr>
              <a:defRPr sz="4080"/>
            </a:lvl1pPr>
          </a:lstStyle>
          <a:p>
            <a:r>
              <a:rPr lang="en-US"/>
              <a:t>Click to edit Master title style</a:t>
            </a:r>
          </a:p>
        </p:txBody>
      </p:sp>
      <p:sp>
        <p:nvSpPr>
          <p:cNvPr id="3" name="Content Placeholder 2"/>
          <p:cNvSpPr>
            <a:spLocks noGrp="1"/>
          </p:cNvSpPr>
          <p:nvPr>
            <p:ph idx="1"/>
          </p:nvPr>
        </p:nvSpPr>
        <p:spPr>
          <a:xfrm>
            <a:off x="5287123" y="1007084"/>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2045" y="2655912"/>
            <a:ext cx="4295671" cy="3329913"/>
          </a:xfrm>
        </p:spPr>
        <p:txBody>
          <a:bodyPr>
            <a:normAutofit/>
          </a:bodyPr>
          <a:lstStyle>
            <a:lvl1pPr marL="0" indent="0">
              <a:buNone/>
              <a:defRPr sz="2040"/>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Click to edit Master text styles</a:t>
            </a:r>
          </a:p>
        </p:txBody>
      </p:sp>
      <p:sp>
        <p:nvSpPr>
          <p:cNvPr id="7" name="Slide Number Placeholder 6"/>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243696600"/>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459230" y="5612732"/>
            <a:ext cx="8812606" cy="734889"/>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2012 Microsoft Corporation. All rights reserved. Microsoft, Microsoft, Microsoft Vista and other product names are or may be registered trademarks and/or trademarks in the U.S. and/or other countries.</a:t>
            </a:r>
          </a:p>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681311" y="4652933"/>
            <a:ext cx="3288506" cy="704445"/>
          </a:xfrm>
          <a:prstGeom prst="rect">
            <a:avLst/>
          </a:prstGeom>
        </p:spPr>
      </p:pic>
    </p:spTree>
    <p:extLst>
      <p:ext uri="{BB962C8B-B14F-4D97-AF65-F5344CB8AC3E}">
        <p14:creationId xmlns:p14="http://schemas.microsoft.com/office/powerpoint/2010/main" val="14691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87121" y="1398908"/>
            <a:ext cx="572954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5"/>
          <p:cNvSpPr>
            <a:spLocks noGrp="1"/>
          </p:cNvSpPr>
          <p:nvPr>
            <p:ph sz="quarter" idx="4"/>
          </p:nvPr>
        </p:nvSpPr>
        <p:spPr>
          <a:xfrm>
            <a:off x="6401584" y="1398908"/>
            <a:ext cx="573179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6431006"/>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40126"/>
          </a:xfrm>
        </p:spPr>
        <p:txBody>
          <a:bodyPr wrap="square">
            <a:spAutoFit/>
          </a:bodyPr>
          <a:lstStyle>
            <a:lvl1pPr marL="287144" indent="-287144">
              <a:spcBef>
                <a:spcPts val="1224"/>
              </a:spcBef>
              <a:buClr>
                <a:schemeClr val="tx1"/>
              </a:buClr>
              <a:buFont typeface="Arial" pitchFamily="34" charset="0"/>
              <a:buChar char="•"/>
              <a:defRPr sz="3598">
                <a:solidFill>
                  <a:srgbClr val="68217A"/>
                </a:solidFill>
              </a:defRPr>
            </a:lvl1pPr>
            <a:lvl2pPr marL="530806" indent="-233037">
              <a:defRPr sz="2400"/>
            </a:lvl2pPr>
            <a:lvl3pPr marL="699111" indent="-168306">
              <a:tabLst/>
              <a:defRPr sz="2000"/>
            </a:lvl3pPr>
            <a:lvl4pPr marL="880361" indent="-181252">
              <a:defRPr/>
            </a:lvl4pPr>
            <a:lvl5pPr marL="1048664" indent="-1683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3"/>
            <a:ext cx="5486399" cy="2640126"/>
          </a:xfrm>
        </p:spPr>
        <p:txBody>
          <a:bodyPr wrap="square">
            <a:spAutoFit/>
          </a:bodyPr>
          <a:lstStyle>
            <a:lvl1pPr marL="287144" indent="-287144">
              <a:spcBef>
                <a:spcPts val="1224"/>
              </a:spcBef>
              <a:buClr>
                <a:schemeClr val="tx1"/>
              </a:buClr>
              <a:buFont typeface="Arial" pitchFamily="34" charset="0"/>
              <a:buChar char="•"/>
              <a:defRPr sz="3598">
                <a:solidFill>
                  <a:srgbClr val="68217A"/>
                </a:solidFill>
              </a:defRPr>
            </a:lvl1pPr>
            <a:lvl2pPr marL="530806" indent="-233037">
              <a:defRPr sz="2400"/>
            </a:lvl2pPr>
            <a:lvl3pPr marL="699111" indent="-168306">
              <a:tabLst/>
              <a:defRPr sz="2000"/>
            </a:lvl3pPr>
            <a:lvl4pPr marL="880361" indent="-181252">
              <a:defRPr/>
            </a:lvl4pPr>
            <a:lvl5pPr marL="1048664" indent="-1683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2248239"/>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74121757"/>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815345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21314661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3122496"/>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435173"/>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8855501"/>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57529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988591"/>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7607977"/>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8331" y="1144706"/>
            <a:ext cx="11255709" cy="2435131"/>
          </a:xfrm>
        </p:spPr>
        <p:txBody>
          <a:bodyPr anchor="b"/>
          <a:lstStyle>
            <a:lvl1pPr algn="l">
              <a:defRPr sz="6117"/>
            </a:lvl1pPr>
          </a:lstStyle>
          <a:p>
            <a:r>
              <a:rPr lang="en-US"/>
              <a:t>Click to edit Master title style</a:t>
            </a:r>
            <a:endParaRPr lang="en-US" dirty="0"/>
          </a:p>
        </p:txBody>
      </p:sp>
      <p:sp>
        <p:nvSpPr>
          <p:cNvPr id="3" name="Subtitle 2"/>
          <p:cNvSpPr>
            <a:spLocks noGrp="1"/>
          </p:cNvSpPr>
          <p:nvPr>
            <p:ph type="subTitle" idx="1"/>
          </p:nvPr>
        </p:nvSpPr>
        <p:spPr>
          <a:xfrm>
            <a:off x="618331" y="3673745"/>
            <a:ext cx="11255709" cy="1688724"/>
          </a:xfrm>
        </p:spPr>
        <p:txBody>
          <a:bodyPr>
            <a:normAutofit/>
          </a:bodyPr>
          <a:lstStyle>
            <a:lvl1pPr marL="0" indent="0" algn="l">
              <a:buNone/>
              <a:defRPr sz="3672"/>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4158872532"/>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4071127785"/>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2"/>
            <a:ext cx="11301996" cy="4060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948258802"/>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105229665"/>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graphicFrame>
        <p:nvGraphicFramePr>
          <p:cNvPr id="6" name="Table 5"/>
          <p:cNvGraphicFramePr>
            <a:graphicFrameLocks noGrp="1"/>
          </p:cNvGraphicFramePr>
          <p:nvPr>
            <p:extLst/>
          </p:nvPr>
        </p:nvGraphicFramePr>
        <p:xfrm>
          <a:off x="595915" y="1505991"/>
          <a:ext cx="11278124" cy="4406400"/>
        </p:xfrm>
        <a:graphic>
          <a:graphicData uri="http://schemas.openxmlformats.org/drawingml/2006/table">
            <a:tbl>
              <a:tblPr firstRow="1" bandRow="1">
                <a:tableStyleId>{21E4AEA4-8DFA-4A89-87EB-49C32662AFE0}</a:tableStyleId>
              </a:tblPr>
              <a:tblGrid>
                <a:gridCol w="2819531">
                  <a:extLst>
                    <a:ext uri="{9D8B030D-6E8A-4147-A177-3AD203B41FA5}">
                      <a16:colId xmlns:a16="http://schemas.microsoft.com/office/drawing/2014/main" val="20000"/>
                    </a:ext>
                  </a:extLst>
                </a:gridCol>
                <a:gridCol w="2819531">
                  <a:extLst>
                    <a:ext uri="{9D8B030D-6E8A-4147-A177-3AD203B41FA5}">
                      <a16:colId xmlns:a16="http://schemas.microsoft.com/office/drawing/2014/main" val="20001"/>
                    </a:ext>
                  </a:extLst>
                </a:gridCol>
                <a:gridCol w="2819531">
                  <a:extLst>
                    <a:ext uri="{9D8B030D-6E8A-4147-A177-3AD203B41FA5}">
                      <a16:colId xmlns:a16="http://schemas.microsoft.com/office/drawing/2014/main" val="20002"/>
                    </a:ext>
                  </a:extLst>
                </a:gridCol>
                <a:gridCol w="2819531">
                  <a:extLst>
                    <a:ext uri="{9D8B030D-6E8A-4147-A177-3AD203B41FA5}">
                      <a16:colId xmlns:a16="http://schemas.microsoft.com/office/drawing/2014/main" val="20003"/>
                    </a:ext>
                  </a:extLst>
                </a:gridCol>
              </a:tblGrid>
              <a:tr h="657264">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extLst>
                  <a:ext uri="{0D108BD9-81ED-4DB2-BD59-A6C34878D82A}">
                    <a16:rowId xmlns:a16="http://schemas.microsoft.com/office/drawing/2014/main" val="10000"/>
                  </a:ext>
                </a:extLst>
              </a:tr>
              <a:tr h="1249712">
                <a:tc>
                  <a:txBody>
                    <a:bodyPr/>
                    <a:lstStyle/>
                    <a:p>
                      <a:r>
                        <a:rPr lang="en-US" sz="1600" dirty="0"/>
                        <a:t>Content</a:t>
                      </a:r>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991854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spTree>
    <p:extLst>
      <p:ext uri="{BB962C8B-B14F-4D97-AF65-F5344CB8AC3E}">
        <p14:creationId xmlns:p14="http://schemas.microsoft.com/office/powerpoint/2010/main" val="24352222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3C454F"/>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7"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2355802416"/>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3C454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4075815"/>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2045" y="466302"/>
            <a:ext cx="4295671" cy="1975233"/>
          </a:xfrm>
        </p:spPr>
        <p:txBody>
          <a:bodyPr anchor="b">
            <a:noAutofit/>
          </a:bodyPr>
          <a:lstStyle>
            <a:lvl1pPr>
              <a:defRPr sz="4080"/>
            </a:lvl1pPr>
          </a:lstStyle>
          <a:p>
            <a:r>
              <a:rPr lang="en-US"/>
              <a:t>Click to edit Master title style</a:t>
            </a:r>
          </a:p>
        </p:txBody>
      </p:sp>
      <p:sp>
        <p:nvSpPr>
          <p:cNvPr id="3" name="Content Placeholder 2"/>
          <p:cNvSpPr>
            <a:spLocks noGrp="1"/>
          </p:cNvSpPr>
          <p:nvPr>
            <p:ph idx="1"/>
          </p:nvPr>
        </p:nvSpPr>
        <p:spPr>
          <a:xfrm>
            <a:off x="5287123" y="1007084"/>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2045" y="2655912"/>
            <a:ext cx="4295671" cy="3329913"/>
          </a:xfrm>
        </p:spPr>
        <p:txBody>
          <a:bodyPr>
            <a:normAutofit/>
          </a:bodyPr>
          <a:lstStyle>
            <a:lvl1pPr marL="0" indent="0">
              <a:buNone/>
              <a:defRPr sz="2040"/>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Click to edit Master text styles</a:t>
            </a:r>
          </a:p>
        </p:txBody>
      </p:sp>
      <p:sp>
        <p:nvSpPr>
          <p:cNvPr id="7" name="Slide Number Placeholder 6"/>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795152206"/>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3488216"/>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2284826"/>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435173"/>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3707385"/>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1559091"/>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Cod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2756" y="286003"/>
            <a:ext cx="10261423" cy="786503"/>
          </a:xfrm>
          <a:prstGeom prst="rect">
            <a:avLst/>
          </a:prstGeo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hasCustomPrompt="1"/>
          </p:nvPr>
        </p:nvSpPr>
        <p:spPr>
          <a:xfrm>
            <a:off x="1499646" y="1429994"/>
            <a:ext cx="10261423" cy="2173224"/>
          </a:xfrm>
          <a:prstGeom prst="rect">
            <a:avLst/>
          </a:prstGeom>
        </p:spPr>
        <p:txBody>
          <a:bodyPr/>
          <a:lstStyle>
            <a:lvl1pPr marL="0" indent="0">
              <a:buNone/>
              <a:defRPr sz="2448">
                <a:solidFill>
                  <a:schemeClr val="tx1"/>
                </a:solidFill>
                <a:latin typeface="Consolas" panose="020B0609020204030204" pitchFamily="49" charset="0"/>
                <a:cs typeface="Consolas" panose="020B0609020204030204" pitchFamily="49" charset="0"/>
              </a:defRPr>
            </a:lvl1pPr>
            <a:lvl2pPr marL="733308" indent="0">
              <a:buNone/>
              <a:defRPr>
                <a:solidFill>
                  <a:schemeClr val="tx1"/>
                </a:solidFill>
                <a:latin typeface="Consolas" panose="020B0609020204030204" pitchFamily="49" charset="0"/>
                <a:cs typeface="Consolas" panose="020B0609020204030204" pitchFamily="49" charset="0"/>
              </a:defRPr>
            </a:lvl2pPr>
            <a:lvl3pPr marL="1464997" indent="0">
              <a:buFont typeface="Wingdings" panose="05000000000000000000" pitchFamily="2" charset="2"/>
              <a:buNone/>
              <a:defRPr sz="2448">
                <a:solidFill>
                  <a:schemeClr val="tx1"/>
                </a:solidFill>
                <a:latin typeface="Consolas" panose="020B0609020204030204" pitchFamily="49" charset="0"/>
                <a:cs typeface="Consolas" panose="020B0609020204030204" pitchFamily="49" charset="0"/>
              </a:defRPr>
            </a:lvl3pPr>
            <a:lvl4pPr marL="2284100" indent="0">
              <a:buNone/>
              <a:defRPr lang="en-US" sz="2448" kern="1200" dirty="0" smtClean="0">
                <a:solidFill>
                  <a:schemeClr val="tx1"/>
                </a:solidFill>
                <a:latin typeface="Consolas" panose="020B0609020204030204" pitchFamily="49" charset="0"/>
                <a:ea typeface="+mn-ea"/>
                <a:cs typeface="Consolas" panose="020B0609020204030204" pitchFamily="49" charset="0"/>
              </a:defRPr>
            </a:lvl4pPr>
            <a:lvl5pPr marL="1864835"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Forth level</a:t>
            </a:r>
          </a:p>
          <a:p>
            <a:pPr lvl="0"/>
            <a:endParaRPr lang="en-US" dirty="0"/>
          </a:p>
        </p:txBody>
      </p:sp>
      <p:sp>
        <p:nvSpPr>
          <p:cNvPr id="4" name="Rectangle 3"/>
          <p:cNvSpPr/>
          <p:nvPr userDrawn="1"/>
        </p:nvSpPr>
        <p:spPr>
          <a:xfrm>
            <a:off x="2" y="0"/>
            <a:ext cx="718205" cy="6994525"/>
          </a:xfrm>
          <a:prstGeom prst="rect">
            <a:avLst/>
          </a:prstGeom>
          <a:solidFill>
            <a:srgbClr val="5C5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ru-RU"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5873" y="941929"/>
            <a:ext cx="1695519" cy="1977119"/>
          </a:xfrm>
          <a:prstGeom prst="rect">
            <a:avLst/>
          </a:prstGeom>
        </p:spPr>
      </p:pic>
    </p:spTree>
    <p:extLst>
      <p:ext uri="{BB962C8B-B14F-4D97-AF65-F5344CB8AC3E}">
        <p14:creationId xmlns:p14="http://schemas.microsoft.com/office/powerpoint/2010/main" val="5696715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5512205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10215283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60758493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spTree>
    <p:extLst>
      <p:ext uri="{BB962C8B-B14F-4D97-AF65-F5344CB8AC3E}">
        <p14:creationId xmlns:p14="http://schemas.microsoft.com/office/powerpoint/2010/main" val="3307946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67365928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1190605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402250120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74257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952303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238029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63942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74386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015971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594570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9749" y="1079500"/>
            <a:ext cx="5715000" cy="5915025"/>
          </a:xfrm>
          <a:prstGeom prst="rect">
            <a:avLst/>
          </a:prstGeom>
        </p:spPr>
      </p:pic>
    </p:spTree>
    <p:extLst>
      <p:ext uri="{BB962C8B-B14F-4D97-AF65-F5344CB8AC3E}">
        <p14:creationId xmlns:p14="http://schemas.microsoft.com/office/powerpoint/2010/main" val="15204248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42279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999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343763525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64551141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19568437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34220346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87456674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21588085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76375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776779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79159" y="1622735"/>
            <a:ext cx="3194624" cy="4297702"/>
          </a:xfrm>
          <a:prstGeom prst="rect">
            <a:avLst/>
          </a:prstGeom>
        </p:spPr>
      </p:pic>
      <p:sp>
        <p:nvSpPr>
          <p:cNvPr id="8"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15778000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148719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667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73404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84835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8642" y="286003"/>
            <a:ext cx="11375536" cy="786503"/>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85533" y="1429994"/>
            <a:ext cx="11375536" cy="22315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805330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Generic Title">
    <p:bg>
      <p:bgPr>
        <a:solidFill>
          <a:schemeClr val="tx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6" name="Rectangle 5"/>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1525061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oma Title">
    <p:bg>
      <p:bgPr>
        <a:solidFill>
          <a:schemeClr val="accent4"/>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3855114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cottHa Title">
    <p:bg>
      <p:bgPr>
        <a:solidFill>
          <a:schemeClr val="accent5"/>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2820612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rianHa Title">
    <p:bg>
      <p:bgPr>
        <a:solidFill>
          <a:schemeClr val="bg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3930257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cottGu Title">
    <p:bg>
      <p:bgPr>
        <a:solidFill>
          <a:srgbClr val="68217A"/>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91326" y="6296694"/>
            <a:ext cx="1799115" cy="384192"/>
          </a:xfrm>
          <a:prstGeom prst="rect">
            <a:avLst/>
          </a:prstGeom>
        </p:spPr>
      </p:pic>
    </p:spTree>
    <p:extLst>
      <p:ext uri="{BB962C8B-B14F-4D97-AF65-F5344CB8AC3E}">
        <p14:creationId xmlns:p14="http://schemas.microsoft.com/office/powerpoint/2010/main" val="1340274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238359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Generic Break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2621264087"/>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oma Breaker">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131059638"/>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cottHa Break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2510511043"/>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rianHa Break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br>
              <a:rPr lang="en-US" dirty="0"/>
            </a:br>
            <a:endParaRPr lang="en-US" dirty="0"/>
          </a:p>
        </p:txBody>
      </p:sp>
    </p:spTree>
    <p:extLst>
      <p:ext uri="{BB962C8B-B14F-4D97-AF65-F5344CB8AC3E}">
        <p14:creationId xmlns:p14="http://schemas.microsoft.com/office/powerpoint/2010/main" val="3685889314"/>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cottGu Break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896753372"/>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Generic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9445670"/>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oma Blank Accent">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4412660"/>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cottHa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4454790"/>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rianHa Blank Accent">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8896759"/>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cottGu Blank Accen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648982"/>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136392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spTree>
    <p:extLst>
      <p:ext uri="{BB962C8B-B14F-4D97-AF65-F5344CB8AC3E}">
        <p14:creationId xmlns:p14="http://schemas.microsoft.com/office/powerpoint/2010/main" val="2479014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spTree>
    <p:extLst>
      <p:ext uri="{BB962C8B-B14F-4D97-AF65-F5344CB8AC3E}">
        <p14:creationId xmlns:p14="http://schemas.microsoft.com/office/powerpoint/2010/main" val="1057761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429551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Tree>
    <p:extLst>
      <p:ext uri="{BB962C8B-B14F-4D97-AF65-F5344CB8AC3E}">
        <p14:creationId xmlns:p14="http://schemas.microsoft.com/office/powerpoint/2010/main" val="2026966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636373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63439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22687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27686536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436475" cy="699234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8422325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2939449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7786011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accent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576726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tx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4288090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964918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541736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063094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898008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955183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365147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4"/>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4"/>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8" indent="0">
              <a:buNone/>
              <a:tabLst/>
              <a:defRPr sz="2000">
                <a:solidFill>
                  <a:srgbClr val="FFFFFF"/>
                </a:solidFill>
              </a:defRPr>
            </a:lvl3pPr>
            <a:lvl4pPr marL="460162" indent="0">
              <a:buNone/>
              <a:defRPr>
                <a:solidFill>
                  <a:srgbClr val="FFFFFF"/>
                </a:solidFill>
              </a:defRPr>
            </a:lvl4pPr>
            <a:lvl5pPr marL="68548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282156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4"/>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3" y="2124074"/>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285810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2987326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824360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799576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6"/>
            <a:ext cx="11887200" cy="13505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6283446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3" y="2124074"/>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2" y="2124076"/>
            <a:ext cx="7315200" cy="311158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2052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4" y="1212850"/>
            <a:ext cx="5486399" cy="311158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08302263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82111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6982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solidFill>
                  <a:schemeClr val="bg1"/>
                </a:solidFill>
              </a:defRPr>
            </a:lvl1pPr>
          </a:lstStyle>
          <a:p>
            <a:r>
              <a:rPr lang="en-US" dirty="0"/>
              <a:t>Section title</a:t>
            </a:r>
          </a:p>
        </p:txBody>
      </p:sp>
    </p:spTree>
    <p:extLst>
      <p:ext uri="{BB962C8B-B14F-4D97-AF65-F5344CB8AC3E}">
        <p14:creationId xmlns:p14="http://schemas.microsoft.com/office/powerpoint/2010/main" val="30658310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9873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6277874"/>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9.xml"/><Relationship Id="rId13" Type="http://schemas.openxmlformats.org/officeDocument/2006/relationships/slideLayout" Target="../slideLayouts/slideLayout234.xml"/><Relationship Id="rId3" Type="http://schemas.openxmlformats.org/officeDocument/2006/relationships/slideLayout" Target="../slideLayouts/slideLayout224.xml"/><Relationship Id="rId7" Type="http://schemas.openxmlformats.org/officeDocument/2006/relationships/slideLayout" Target="../slideLayouts/slideLayout228.xml"/><Relationship Id="rId12" Type="http://schemas.openxmlformats.org/officeDocument/2006/relationships/slideLayout" Target="../slideLayouts/slideLayout233.xml"/><Relationship Id="rId17" Type="http://schemas.openxmlformats.org/officeDocument/2006/relationships/image" Target="../media/image35.png"/><Relationship Id="rId2" Type="http://schemas.openxmlformats.org/officeDocument/2006/relationships/slideLayout" Target="../slideLayouts/slideLayout223.xml"/><Relationship Id="rId16" Type="http://schemas.openxmlformats.org/officeDocument/2006/relationships/theme" Target="../theme/theme10.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5" Type="http://schemas.openxmlformats.org/officeDocument/2006/relationships/slideLayout" Target="../slideLayouts/slideLayout226.xml"/><Relationship Id="rId15" Type="http://schemas.openxmlformats.org/officeDocument/2006/relationships/slideLayout" Target="../slideLayouts/slideLayout236.xml"/><Relationship Id="rId10" Type="http://schemas.openxmlformats.org/officeDocument/2006/relationships/slideLayout" Target="../slideLayouts/slideLayout231.xml"/><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slideLayout" Target="../slideLayouts/slideLayout23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3" Type="http://schemas.openxmlformats.org/officeDocument/2006/relationships/slideLayout" Target="../slideLayouts/slideLayout239.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image" Target="../media/image38.emf"/><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5" Type="http://schemas.openxmlformats.org/officeDocument/2006/relationships/slideLayout" Target="../slideLayouts/slideLayout241.xml"/><Relationship Id="rId15" Type="http://schemas.openxmlformats.org/officeDocument/2006/relationships/slideLayout" Target="../slideLayouts/slideLayout251.xml"/><Relationship Id="rId10" Type="http://schemas.openxmlformats.org/officeDocument/2006/relationships/slideLayout" Target="../slideLayouts/slideLayout246.xml"/><Relationship Id="rId19" Type="http://schemas.openxmlformats.org/officeDocument/2006/relationships/theme" Target="../theme/theme11.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62.xml"/><Relationship Id="rId13" Type="http://schemas.openxmlformats.org/officeDocument/2006/relationships/slideLayout" Target="../slideLayouts/slideLayout267.xml"/><Relationship Id="rId3" Type="http://schemas.openxmlformats.org/officeDocument/2006/relationships/slideLayout" Target="../slideLayouts/slideLayout257.xml"/><Relationship Id="rId7" Type="http://schemas.openxmlformats.org/officeDocument/2006/relationships/slideLayout" Target="../slideLayouts/slideLayout261.xml"/><Relationship Id="rId12" Type="http://schemas.openxmlformats.org/officeDocument/2006/relationships/slideLayout" Target="../slideLayouts/slideLayout266.xml"/><Relationship Id="rId2" Type="http://schemas.openxmlformats.org/officeDocument/2006/relationships/slideLayout" Target="../slideLayouts/slideLayout256.xml"/><Relationship Id="rId1" Type="http://schemas.openxmlformats.org/officeDocument/2006/relationships/slideLayout" Target="../slideLayouts/slideLayout255.xml"/><Relationship Id="rId6" Type="http://schemas.openxmlformats.org/officeDocument/2006/relationships/slideLayout" Target="../slideLayouts/slideLayout260.xml"/><Relationship Id="rId11" Type="http://schemas.openxmlformats.org/officeDocument/2006/relationships/slideLayout" Target="../slideLayouts/slideLayout265.xml"/><Relationship Id="rId5" Type="http://schemas.openxmlformats.org/officeDocument/2006/relationships/slideLayout" Target="../slideLayouts/slideLayout259.xml"/><Relationship Id="rId15" Type="http://schemas.openxmlformats.org/officeDocument/2006/relationships/image" Target="../media/image38.emf"/><Relationship Id="rId10" Type="http://schemas.openxmlformats.org/officeDocument/2006/relationships/slideLayout" Target="../slideLayouts/slideLayout264.xml"/><Relationship Id="rId4" Type="http://schemas.openxmlformats.org/officeDocument/2006/relationships/slideLayout" Target="../slideLayouts/slideLayout258.xml"/><Relationship Id="rId9" Type="http://schemas.openxmlformats.org/officeDocument/2006/relationships/slideLayout" Target="../slideLayouts/slideLayout263.xml"/><Relationship Id="rId14" Type="http://schemas.openxmlformats.org/officeDocument/2006/relationships/theme" Target="../theme/theme1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34" Type="http://schemas.openxmlformats.org/officeDocument/2006/relationships/image" Target="../media/image8.png"/><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theme" Target="../theme/theme2.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slideLayout" Target="../slideLayouts/slideLayout53.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6" Type="http://schemas.openxmlformats.org/officeDocument/2006/relationships/theme" Target="../theme/theme3.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34" Type="http://schemas.openxmlformats.org/officeDocument/2006/relationships/slideLayout" Target="../slideLayouts/slideLayout103.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slideLayout" Target="../slideLayouts/slideLayout102.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slideLayout" Target="../slideLayouts/slideLayout101.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36" Type="http://schemas.openxmlformats.org/officeDocument/2006/relationships/theme" Target="../theme/theme4.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31" Type="http://schemas.openxmlformats.org/officeDocument/2006/relationships/slideLayout" Target="../slideLayouts/slideLayout100.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 Id="rId35" Type="http://schemas.openxmlformats.org/officeDocument/2006/relationships/slideLayout" Target="../slideLayouts/slideLayout10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24" Type="http://schemas.openxmlformats.org/officeDocument/2006/relationships/theme" Target="../theme/theme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slideLayout" Target="../slideLayouts/slideLayout153.xml"/><Relationship Id="rId3" Type="http://schemas.openxmlformats.org/officeDocument/2006/relationships/slideLayout" Target="../slideLayouts/slideLayout130.xml"/><Relationship Id="rId21" Type="http://schemas.openxmlformats.org/officeDocument/2006/relationships/slideLayout" Target="../slideLayouts/slideLayout148.xml"/><Relationship Id="rId34" Type="http://schemas.openxmlformats.org/officeDocument/2006/relationships/slideLayout" Target="../slideLayouts/slideLayout161.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33" Type="http://schemas.openxmlformats.org/officeDocument/2006/relationships/slideLayout" Target="../slideLayouts/slideLayout160.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29" Type="http://schemas.openxmlformats.org/officeDocument/2006/relationships/slideLayout" Target="../slideLayouts/slideLayout156.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32" Type="http://schemas.openxmlformats.org/officeDocument/2006/relationships/slideLayout" Target="../slideLayouts/slideLayout159.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28" Type="http://schemas.openxmlformats.org/officeDocument/2006/relationships/slideLayout" Target="../slideLayouts/slideLayout155.xml"/><Relationship Id="rId36" Type="http://schemas.openxmlformats.org/officeDocument/2006/relationships/theme" Target="../theme/theme6.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31" Type="http://schemas.openxmlformats.org/officeDocument/2006/relationships/slideLayout" Target="../slideLayouts/slideLayout158.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slideLayout" Target="../slideLayouts/slideLayout154.xml"/><Relationship Id="rId30" Type="http://schemas.openxmlformats.org/officeDocument/2006/relationships/slideLayout" Target="../slideLayouts/slideLayout157.xml"/><Relationship Id="rId35" Type="http://schemas.openxmlformats.org/officeDocument/2006/relationships/slideLayout" Target="../slideLayouts/slideLayout16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theme" Target="../theme/theme7.xml"/><Relationship Id="rId3" Type="http://schemas.openxmlformats.org/officeDocument/2006/relationships/slideLayout" Target="../slideLayouts/slideLayout165.xml"/><Relationship Id="rId7" Type="http://schemas.openxmlformats.org/officeDocument/2006/relationships/slideLayout" Target="../slideLayouts/slideLayout169.xml"/><Relationship Id="rId12" Type="http://schemas.openxmlformats.org/officeDocument/2006/relationships/slideLayout" Target="../slideLayouts/slideLayout174.xml"/><Relationship Id="rId2" Type="http://schemas.openxmlformats.org/officeDocument/2006/relationships/slideLayout" Target="../slideLayouts/slideLayout164.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5" Type="http://schemas.openxmlformats.org/officeDocument/2006/relationships/slideLayout" Target="../slideLayouts/slideLayout167.xml"/><Relationship Id="rId10" Type="http://schemas.openxmlformats.org/officeDocument/2006/relationships/slideLayout" Target="../slideLayouts/slideLayout172.xml"/><Relationship Id="rId4" Type="http://schemas.openxmlformats.org/officeDocument/2006/relationships/slideLayout" Target="../slideLayouts/slideLayout166.xml"/><Relationship Id="rId9" Type="http://schemas.openxmlformats.org/officeDocument/2006/relationships/slideLayout" Target="../slideLayouts/slideLayout17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34" Type="http://schemas.openxmlformats.org/officeDocument/2006/relationships/slideLayout" Target="../slideLayouts/slideLayout208.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33" Type="http://schemas.openxmlformats.org/officeDocument/2006/relationships/slideLayout" Target="../slideLayouts/slideLayout207.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29" Type="http://schemas.openxmlformats.org/officeDocument/2006/relationships/slideLayout" Target="../slideLayouts/slideLayout203.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32" Type="http://schemas.openxmlformats.org/officeDocument/2006/relationships/slideLayout" Target="../slideLayouts/slideLayout206.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28" Type="http://schemas.openxmlformats.org/officeDocument/2006/relationships/slideLayout" Target="../slideLayouts/slideLayout202.xml"/><Relationship Id="rId36" Type="http://schemas.openxmlformats.org/officeDocument/2006/relationships/theme" Target="../theme/theme8.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31" Type="http://schemas.openxmlformats.org/officeDocument/2006/relationships/slideLayout" Target="../slideLayouts/slideLayout205.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slideLayout" Target="../slideLayouts/slideLayout201.xml"/><Relationship Id="rId30" Type="http://schemas.openxmlformats.org/officeDocument/2006/relationships/slideLayout" Target="../slideLayouts/slideLayout204.xml"/><Relationship Id="rId35" Type="http://schemas.openxmlformats.org/officeDocument/2006/relationships/slideLayout" Target="../slideLayouts/slideLayout20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theme" Target="../theme/theme9.xml"/><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2" Type="http://schemas.openxmlformats.org/officeDocument/2006/relationships/slideLayout" Target="../slideLayouts/slideLayout211.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0" Type="http://schemas.openxmlformats.org/officeDocument/2006/relationships/slideLayout" Target="../slideLayouts/slideLayout219.xml"/><Relationship Id="rId4" Type="http://schemas.openxmlformats.org/officeDocument/2006/relationships/slideLayout" Target="../slideLayouts/slideLayout213.xml"/><Relationship Id="rId9" Type="http://schemas.openxmlformats.org/officeDocument/2006/relationships/slideLayout" Target="../slideLayouts/slideLayout2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4"/>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3027901"/>
      </p:ext>
    </p:extLst>
  </p:cSld>
  <p:clrMap bg1="dk1" tx1="lt1" bg2="dk2" tx2="lt2" accent1="accent1" accent2="accent2" accent3="accent3" accent4="accent4" accent5="accent5" accent6="accent6" hlink="hlink" folHlink="folHlink"/>
  <p:sldLayoutIdLst>
    <p:sldLayoutId id="2147484300" r:id="rId1"/>
    <p:sldLayoutId id="2147484301" r:id="rId2"/>
    <p:sldLayoutId id="2147484289" r:id="rId3"/>
    <p:sldLayoutId id="2147484290" r:id="rId4"/>
    <p:sldLayoutId id="2147484270" r:id="rId5"/>
    <p:sldLayoutId id="2147484271" r:id="rId6"/>
    <p:sldLayoutId id="2147484272" r:id="rId7"/>
    <p:sldLayoutId id="2147484274" r:id="rId8"/>
    <p:sldLayoutId id="2147484273" r:id="rId9"/>
    <p:sldLayoutId id="2147484279" r:id="rId10"/>
    <p:sldLayoutId id="2147484282" r:id="rId11"/>
    <p:sldLayoutId id="2147484087" r:id="rId12"/>
    <p:sldLayoutId id="2147484098" r:id="rId13"/>
    <p:sldLayoutId id="2147484107" r:id="rId14"/>
    <p:sldLayoutId id="2147484086" r:id="rId15"/>
    <p:sldLayoutId id="2147484099" r:id="rId16"/>
    <p:sldLayoutId id="2147484100" r:id="rId17"/>
    <p:sldLayoutId id="2147484106" r:id="rId18"/>
    <p:sldLayoutId id="2147484089" r:id="rId19"/>
    <p:sldLayoutId id="2147484092" r:id="rId20"/>
    <p:sldLayoutId id="2147484285" r:id="rId21"/>
    <p:sldLayoutId id="2147484286"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3321009697"/>
      </p:ext>
    </p:extLst>
  </p:cSld>
  <p:clrMap bg1="lt1" tx1="dk1" bg2="lt2" tx2="dk2" accent1="accent1" accent2="accent2" accent3="accent3" accent4="accent4" accent5="accent5" accent6="accent6" hlink="hlink" folHlink="folHlink"/>
  <p:sldLayoutIdLst>
    <p:sldLayoutId id="2147484527" r:id="rId1"/>
    <p:sldLayoutId id="2147484528" r:id="rId2"/>
    <p:sldLayoutId id="2147484529" r:id="rId3"/>
    <p:sldLayoutId id="2147484530" r:id="rId4"/>
    <p:sldLayoutId id="2147484531" r:id="rId5"/>
    <p:sldLayoutId id="2147484532" r:id="rId6"/>
    <p:sldLayoutId id="2147484533" r:id="rId7"/>
    <p:sldLayoutId id="2147484534" r:id="rId8"/>
    <p:sldLayoutId id="2147484535" r:id="rId9"/>
    <p:sldLayoutId id="2147484536" r:id="rId10"/>
    <p:sldLayoutId id="2147484537" r:id="rId11"/>
    <p:sldLayoutId id="2147484538" r:id="rId12"/>
    <p:sldLayoutId id="2147484539" r:id="rId13"/>
    <p:sldLayoutId id="2147484540" r:id="rId14"/>
    <p:sldLayoutId id="2147484541" r:id="rId1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0171B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9"/>
            <a:ext cx="11301996" cy="13519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72043" y="1914364"/>
            <a:ext cx="11301996" cy="42995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0"/>
          <a:stretch>
            <a:fillRect/>
          </a:stretch>
        </p:blipFill>
        <p:spPr>
          <a:xfrm>
            <a:off x="457629" y="-1954867"/>
            <a:ext cx="1955144" cy="1954867"/>
          </a:xfrm>
          <a:prstGeom prst="rect">
            <a:avLst/>
          </a:prstGeom>
        </p:spPr>
      </p:pic>
      <p:sp>
        <p:nvSpPr>
          <p:cNvPr id="8" name="Rectangle 7"/>
          <p:cNvSpPr/>
          <p:nvPr/>
        </p:nvSpPr>
        <p:spPr>
          <a:xfrm>
            <a:off x="2566628" y="-1325830"/>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 name="Rectangle 8"/>
          <p:cNvSpPr/>
          <p:nvPr/>
        </p:nvSpPr>
        <p:spPr>
          <a:xfrm>
            <a:off x="3537827" y="-1325830"/>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9"/>
          <p:cNvSpPr/>
          <p:nvPr/>
        </p:nvSpPr>
        <p:spPr>
          <a:xfrm>
            <a:off x="4557106" y="-1325830"/>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p:cNvSpPr/>
          <p:nvPr/>
        </p:nvSpPr>
        <p:spPr>
          <a:xfrm>
            <a:off x="5509073" y="-1325830"/>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p:cNvSpPr/>
          <p:nvPr/>
        </p:nvSpPr>
        <p:spPr>
          <a:xfrm>
            <a:off x="6461039" y="-1325830"/>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p:nvSpPr>
        <p:spPr>
          <a:xfrm>
            <a:off x="7451469" y="-1325830"/>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14"/>
          <p:cNvSpPr/>
          <p:nvPr/>
        </p:nvSpPr>
        <p:spPr>
          <a:xfrm>
            <a:off x="1" y="0"/>
            <a:ext cx="125762" cy="699452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8" name="Slide Number Placeholder 17"/>
          <p:cNvSpPr>
            <a:spLocks noGrp="1"/>
          </p:cNvSpPr>
          <p:nvPr>
            <p:ph type="sldNum" sz="quarter" idx="4"/>
          </p:nvPr>
        </p:nvSpPr>
        <p:spPr>
          <a:xfrm>
            <a:off x="9075833" y="6399062"/>
            <a:ext cx="2798207" cy="372394"/>
          </a:xfrm>
          <a:prstGeom prst="rect">
            <a:avLst/>
          </a:prstGeom>
        </p:spPr>
        <p:txBody>
          <a:bodyPr vert="horz" lIns="91440" tIns="45720" rIns="91440" bIns="45720" rtlCol="0" anchor="ctr"/>
          <a:lstStyle>
            <a:lvl1pPr algn="r">
              <a:defRPr sz="2040">
                <a:solidFill>
                  <a:srgbClr val="289FD7"/>
                </a:solidFill>
                <a:latin typeface="+mj-lt"/>
              </a:defRPr>
            </a:lvl1pPr>
          </a:lstStyle>
          <a:p>
            <a:pPr defTabSz="932563"/>
            <a:fld id="{0D099E2A-118A-4377-8F98-2DF40BCBA9FE}" type="slidenum">
              <a:rPr lang="en-US" smtClean="0"/>
              <a:pPr defTabSz="932563"/>
              <a:t>‹#›</a:t>
            </a:fld>
            <a:endParaRPr lang="en-US"/>
          </a:p>
        </p:txBody>
      </p:sp>
    </p:spTree>
    <p:extLst>
      <p:ext uri="{BB962C8B-B14F-4D97-AF65-F5344CB8AC3E}">
        <p14:creationId xmlns:p14="http://schemas.microsoft.com/office/powerpoint/2010/main" val="3445047431"/>
      </p:ext>
    </p:extLst>
  </p:cSld>
  <p:clrMap bg1="lt1" tx1="dk1" bg2="lt2" tx2="dk2" accent1="accent1" accent2="accent2" accent3="accent3" accent4="accent4" accent5="accent5" accent6="accent6" hlink="hlink" folHlink="folHlink"/>
  <p:sldLayoutIdLst>
    <p:sldLayoutId id="2147484598" r:id="rId1"/>
    <p:sldLayoutId id="2147484599" r:id="rId2"/>
    <p:sldLayoutId id="2147484600" r:id="rId3"/>
    <p:sldLayoutId id="2147484601" r:id="rId4"/>
    <p:sldLayoutId id="2147484602" r:id="rId5"/>
    <p:sldLayoutId id="2147484603" r:id="rId6"/>
    <p:sldLayoutId id="2147484604" r:id="rId7"/>
    <p:sldLayoutId id="2147484605" r:id="rId8"/>
    <p:sldLayoutId id="2147484606" r:id="rId9"/>
    <p:sldLayoutId id="2147484607" r:id="rId10"/>
    <p:sldLayoutId id="2147484608" r:id="rId11"/>
    <p:sldLayoutId id="2147484609" r:id="rId12"/>
    <p:sldLayoutId id="2147484610" r:id="rId13"/>
    <p:sldLayoutId id="2147484611" r:id="rId14"/>
    <p:sldLayoutId id="2147484612" r:id="rId15"/>
    <p:sldLayoutId id="2147484613" r:id="rId16"/>
    <p:sldLayoutId id="2147484614" r:id="rId17"/>
    <p:sldLayoutId id="2147484615" r:id="rId18"/>
  </p:sldLayoutIdLst>
  <p:hf hdr="0" ftr="0" dt="0"/>
  <p:txStyles>
    <p:titleStyle>
      <a:lvl1pPr algn="l" defTabSz="932418" rtl="0" eaLnBrk="1" latinLnBrk="0" hangingPunct="1">
        <a:lnSpc>
          <a:spcPct val="90000"/>
        </a:lnSpc>
        <a:spcBef>
          <a:spcPct val="0"/>
        </a:spcBef>
        <a:buNone/>
        <a:defRPr sz="5506" kern="1200">
          <a:solidFill>
            <a:schemeClr val="bg1"/>
          </a:solidFill>
          <a:latin typeface="+mj-lt"/>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3C454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9"/>
            <a:ext cx="11301996" cy="13519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72043" y="1914364"/>
            <a:ext cx="11301996" cy="42995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5"/>
          <a:stretch>
            <a:fillRect/>
          </a:stretch>
        </p:blipFill>
        <p:spPr>
          <a:xfrm>
            <a:off x="457629" y="-1954867"/>
            <a:ext cx="1955144" cy="1954867"/>
          </a:xfrm>
          <a:prstGeom prst="rect">
            <a:avLst/>
          </a:prstGeom>
        </p:spPr>
      </p:pic>
      <p:sp>
        <p:nvSpPr>
          <p:cNvPr id="8" name="Rectangle 7"/>
          <p:cNvSpPr/>
          <p:nvPr/>
        </p:nvSpPr>
        <p:spPr>
          <a:xfrm>
            <a:off x="2566628" y="-1325830"/>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9" name="Rectangle 8"/>
          <p:cNvSpPr/>
          <p:nvPr/>
        </p:nvSpPr>
        <p:spPr>
          <a:xfrm>
            <a:off x="3537827" y="-1325830"/>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0" name="Rectangle 9"/>
          <p:cNvSpPr/>
          <p:nvPr/>
        </p:nvSpPr>
        <p:spPr>
          <a:xfrm>
            <a:off x="4557106" y="-1325830"/>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1" name="Rectangle 10"/>
          <p:cNvSpPr/>
          <p:nvPr/>
        </p:nvSpPr>
        <p:spPr>
          <a:xfrm>
            <a:off x="5509073" y="-1325830"/>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2" name="Rectangle 11"/>
          <p:cNvSpPr/>
          <p:nvPr/>
        </p:nvSpPr>
        <p:spPr>
          <a:xfrm>
            <a:off x="6461039" y="-1325830"/>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3" name="Rectangle 12"/>
          <p:cNvSpPr/>
          <p:nvPr/>
        </p:nvSpPr>
        <p:spPr>
          <a:xfrm>
            <a:off x="7451469" y="-1325830"/>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5" name="Rectangle 14"/>
          <p:cNvSpPr/>
          <p:nvPr/>
        </p:nvSpPr>
        <p:spPr>
          <a:xfrm>
            <a:off x="1" y="0"/>
            <a:ext cx="125762" cy="6994525"/>
          </a:xfrm>
          <a:prstGeom prst="rect">
            <a:avLst/>
          </a:prstGeom>
          <a:solidFill>
            <a:srgbClr val="617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8" name="Slide Number Placeholder 17"/>
          <p:cNvSpPr>
            <a:spLocks noGrp="1"/>
          </p:cNvSpPr>
          <p:nvPr>
            <p:ph type="sldNum" sz="quarter" idx="4"/>
          </p:nvPr>
        </p:nvSpPr>
        <p:spPr>
          <a:xfrm>
            <a:off x="9075833" y="6399062"/>
            <a:ext cx="2798207" cy="372394"/>
          </a:xfrm>
          <a:prstGeom prst="rect">
            <a:avLst/>
          </a:prstGeom>
        </p:spPr>
        <p:txBody>
          <a:bodyPr vert="horz" lIns="91440" tIns="45720" rIns="91440" bIns="45720" rtlCol="0" anchor="ctr"/>
          <a:lstStyle>
            <a:lvl1pPr algn="r">
              <a:defRPr lang="en-US" smtClean="0">
                <a:solidFill>
                  <a:srgbClr val="617081"/>
                </a:solidFill>
              </a:defRPr>
            </a:lvl1pPr>
          </a:lstStyle>
          <a:p>
            <a:pPr defTabSz="932563"/>
            <a:fld id="{0D099E2A-118A-4377-8F98-2DF40BCBA9FE}" type="slidenum">
              <a:rPr lang="en-US" smtClean="0"/>
              <a:pPr defTabSz="932563"/>
              <a:t>‹#›</a:t>
            </a:fld>
            <a:endParaRPr lang="en-US" dirty="0"/>
          </a:p>
        </p:txBody>
      </p:sp>
    </p:spTree>
    <p:extLst>
      <p:ext uri="{BB962C8B-B14F-4D97-AF65-F5344CB8AC3E}">
        <p14:creationId xmlns:p14="http://schemas.microsoft.com/office/powerpoint/2010/main" val="3890458605"/>
      </p:ext>
    </p:extLst>
  </p:cSld>
  <p:clrMap bg1="lt1" tx1="dk1" bg2="lt2" tx2="dk2" accent1="accent1" accent2="accent2" accent3="accent3" accent4="accent4" accent5="accent5" accent6="accent6" hlink="hlink" folHlink="folHlink"/>
  <p:sldLayoutIdLst>
    <p:sldLayoutId id="2147484617" r:id="rId1"/>
    <p:sldLayoutId id="2147484618" r:id="rId2"/>
    <p:sldLayoutId id="2147484619" r:id="rId3"/>
    <p:sldLayoutId id="2147484620" r:id="rId4"/>
    <p:sldLayoutId id="2147484621" r:id="rId5"/>
    <p:sldLayoutId id="2147484622" r:id="rId6"/>
    <p:sldLayoutId id="2147484623" r:id="rId7"/>
    <p:sldLayoutId id="2147484624" r:id="rId8"/>
    <p:sldLayoutId id="2147484625" r:id="rId9"/>
    <p:sldLayoutId id="2147484626" r:id="rId10"/>
    <p:sldLayoutId id="2147484627" r:id="rId11"/>
    <p:sldLayoutId id="2147484628" r:id="rId12"/>
    <p:sldLayoutId id="2147484629" r:id="rId13"/>
  </p:sldLayoutIdLst>
  <p:hf hdr="0" ftr="0" dt="0"/>
  <p:txStyles>
    <p:titleStyle>
      <a:lvl1pPr algn="l" defTabSz="932418" rtl="0" eaLnBrk="1" latinLnBrk="0" hangingPunct="1">
        <a:lnSpc>
          <a:spcPct val="90000"/>
        </a:lnSpc>
        <a:spcBef>
          <a:spcPct val="0"/>
        </a:spcBef>
        <a:buNone/>
        <a:defRPr sz="5506" kern="1200">
          <a:solidFill>
            <a:srgbClr val="289FD7"/>
          </a:solidFill>
          <a:latin typeface="+mj-lt"/>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19843269"/>
      </p:ext>
    </p:extLst>
  </p:cSld>
  <p:clrMap bg1="dk1" tx1="lt1" bg2="dk2" tx2="lt2" accent1="accent1" accent2="accent2" accent3="accent3" accent4="accent4" accent5="accent5" accent6="accent6" hlink="hlink" folHlink="folHlink"/>
  <p:sldLayoutIdLst>
    <p:sldLayoutId id="2147484303" r:id="rId1"/>
    <p:sldLayoutId id="2147484304" r:id="rId2"/>
    <p:sldLayoutId id="2147484305" r:id="rId3"/>
    <p:sldLayoutId id="2147484306" r:id="rId4"/>
    <p:sldLayoutId id="2147484307" r:id="rId5"/>
    <p:sldLayoutId id="2147484308" r:id="rId6"/>
    <p:sldLayoutId id="2147484309" r:id="rId7"/>
    <p:sldLayoutId id="2147484310" r:id="rId8"/>
    <p:sldLayoutId id="2147484311" r:id="rId9"/>
    <p:sldLayoutId id="2147484312" r:id="rId10"/>
    <p:sldLayoutId id="2147484313" r:id="rId11"/>
    <p:sldLayoutId id="2147484314" r:id="rId12"/>
    <p:sldLayoutId id="2147484315" r:id="rId13"/>
    <p:sldLayoutId id="2147484316" r:id="rId14"/>
    <p:sldLayoutId id="2147484317" r:id="rId15"/>
    <p:sldLayoutId id="2147484318" r:id="rId16"/>
    <p:sldLayoutId id="2147484319" r:id="rId17"/>
    <p:sldLayoutId id="2147484320" r:id="rId18"/>
    <p:sldLayoutId id="2147484321" r:id="rId19"/>
    <p:sldLayoutId id="2147484322" r:id="rId20"/>
    <p:sldLayoutId id="2147484323" r:id="rId21"/>
    <p:sldLayoutId id="2147484324" r:id="rId22"/>
    <p:sldLayoutId id="2147484325" r:id="rId23"/>
    <p:sldLayoutId id="2147484326" r:id="rId24"/>
    <p:sldLayoutId id="2147484327" r:id="rId25"/>
    <p:sldLayoutId id="2147484328" r:id="rId26"/>
    <p:sldLayoutId id="2147484329" r:id="rId27"/>
    <p:sldLayoutId id="2147484330" r:id="rId28"/>
    <p:sldLayoutId id="2147484331" r:id="rId29"/>
    <p:sldLayoutId id="2147484332" r:id="rId30"/>
    <p:sldLayoutId id="2147484333" r:id="rId31"/>
    <p:sldLayoutId id="2147484334" r:id="rId32"/>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5435635"/>
      </p:ext>
    </p:extLst>
  </p:cSld>
  <p:clrMap bg1="lt1" tx1="dk1" bg2="lt2" tx2="dk2" accent1="accent1" accent2="accent2" accent3="accent3" accent4="accent4" accent5="accent5" accent6="accent6" hlink="hlink" folHlink="folHlink"/>
  <p:sldLayoutIdLst>
    <p:sldLayoutId id="2147484336" r:id="rId1"/>
    <p:sldLayoutId id="2147484337" r:id="rId2"/>
    <p:sldLayoutId id="2147484338" r:id="rId3"/>
    <p:sldLayoutId id="2147484339" r:id="rId4"/>
    <p:sldLayoutId id="2147484340" r:id="rId5"/>
    <p:sldLayoutId id="2147484341" r:id="rId6"/>
    <p:sldLayoutId id="2147484342" r:id="rId7"/>
    <p:sldLayoutId id="2147484343" r:id="rId8"/>
    <p:sldLayoutId id="2147484344" r:id="rId9"/>
    <p:sldLayoutId id="2147484345" r:id="rId10"/>
    <p:sldLayoutId id="2147484346" r:id="rId11"/>
    <p:sldLayoutId id="2147484347" r:id="rId12"/>
    <p:sldLayoutId id="2147484348" r:id="rId13"/>
    <p:sldLayoutId id="2147484349" r:id="rId14"/>
    <p:sldLayoutId id="2147484350" r:id="rId15"/>
  </p:sldLayoutIdLst>
  <p:hf hdr="0" dt="0"/>
  <p:txStyles>
    <p:title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p:titleStyle>
    <p:bodyStyle>
      <a:lvl1pPr marL="408208" indent="-408208" algn="l" defTabSz="544277" rtl="0" eaLnBrk="1" latinLnBrk="0" hangingPunct="1">
        <a:spcBef>
          <a:spcPct val="20000"/>
        </a:spcBef>
        <a:buFont typeface="Arial"/>
        <a:buChar char="•"/>
        <a:defRPr sz="1768" kern="1200">
          <a:solidFill>
            <a:schemeClr val="tx1"/>
          </a:solidFill>
          <a:latin typeface="Segoe"/>
          <a:ea typeface="+mn-ea"/>
          <a:cs typeface="Segoe"/>
        </a:defRPr>
      </a:lvl1pPr>
      <a:lvl2pPr marL="884449" indent="-340174" algn="l" defTabSz="544277" rtl="0" eaLnBrk="1" latinLnBrk="0" hangingPunct="1">
        <a:spcBef>
          <a:spcPct val="20000"/>
        </a:spcBef>
        <a:buFont typeface="Arial"/>
        <a:buChar char="–"/>
        <a:defRPr sz="1768" kern="1200">
          <a:solidFill>
            <a:schemeClr val="tx1"/>
          </a:solidFill>
          <a:latin typeface="Segoe"/>
          <a:ea typeface="+mn-ea"/>
          <a:cs typeface="Segoe"/>
        </a:defRPr>
      </a:lvl2pPr>
      <a:lvl3pPr marL="1360691" indent="-272138" algn="l" defTabSz="544277" rtl="0" eaLnBrk="1" latinLnBrk="0" hangingPunct="1">
        <a:spcBef>
          <a:spcPct val="20000"/>
        </a:spcBef>
        <a:buFont typeface="Arial"/>
        <a:buChar char="•"/>
        <a:defRPr sz="1768" kern="1200">
          <a:solidFill>
            <a:schemeClr val="tx1"/>
          </a:solidFill>
          <a:latin typeface="Segoe"/>
          <a:ea typeface="+mn-ea"/>
          <a:cs typeface="Segoe"/>
        </a:defRPr>
      </a:lvl3pPr>
      <a:lvl4pPr marL="1904968" indent="-272138" algn="l" defTabSz="544277" rtl="0" eaLnBrk="1" latinLnBrk="0" hangingPunct="1">
        <a:spcBef>
          <a:spcPct val="20000"/>
        </a:spcBef>
        <a:buFont typeface="Arial"/>
        <a:buChar char="–"/>
        <a:defRPr sz="1768" kern="1200">
          <a:solidFill>
            <a:schemeClr val="tx1"/>
          </a:solidFill>
          <a:latin typeface="Segoe"/>
          <a:ea typeface="+mn-ea"/>
          <a:cs typeface="Segoe"/>
        </a:defRPr>
      </a:lvl4pPr>
      <a:lvl5pPr marL="2449245" indent="-272138" algn="l" defTabSz="544277" rtl="0" eaLnBrk="1" latinLnBrk="0" hangingPunct="1">
        <a:spcBef>
          <a:spcPct val="20000"/>
        </a:spcBef>
        <a:buFont typeface="Arial"/>
        <a:buChar char="»"/>
        <a:defRPr sz="1768" kern="1200">
          <a:solidFill>
            <a:schemeClr val="tx1"/>
          </a:solidFill>
          <a:latin typeface="Segoe"/>
          <a:ea typeface="+mn-ea"/>
          <a:cs typeface="Segoe"/>
        </a:defRPr>
      </a:lvl5pPr>
      <a:lvl6pPr marL="2993522" indent="-272138" algn="l" defTabSz="544277" rtl="0" eaLnBrk="1" latinLnBrk="0" hangingPunct="1">
        <a:spcBef>
          <a:spcPct val="20000"/>
        </a:spcBef>
        <a:buFont typeface="Arial"/>
        <a:buChar char="•"/>
        <a:defRPr sz="2448" kern="1200">
          <a:solidFill>
            <a:schemeClr val="tx1"/>
          </a:solidFill>
          <a:latin typeface="+mn-lt"/>
          <a:ea typeface="+mn-ea"/>
          <a:cs typeface="+mn-cs"/>
        </a:defRPr>
      </a:lvl6pPr>
      <a:lvl7pPr marL="3537799" indent="-272138" algn="l" defTabSz="544277" rtl="0" eaLnBrk="1" latinLnBrk="0" hangingPunct="1">
        <a:spcBef>
          <a:spcPct val="20000"/>
        </a:spcBef>
        <a:buFont typeface="Arial"/>
        <a:buChar char="•"/>
        <a:defRPr sz="2448" kern="1200">
          <a:solidFill>
            <a:schemeClr val="tx1"/>
          </a:solidFill>
          <a:latin typeface="+mn-lt"/>
          <a:ea typeface="+mn-ea"/>
          <a:cs typeface="+mn-cs"/>
        </a:defRPr>
      </a:lvl7pPr>
      <a:lvl8pPr marL="4082076" indent="-272138" algn="l" defTabSz="544277" rtl="0" eaLnBrk="1" latinLnBrk="0" hangingPunct="1">
        <a:spcBef>
          <a:spcPct val="20000"/>
        </a:spcBef>
        <a:buFont typeface="Arial"/>
        <a:buChar char="•"/>
        <a:defRPr sz="2448" kern="1200">
          <a:solidFill>
            <a:schemeClr val="tx1"/>
          </a:solidFill>
          <a:latin typeface="+mn-lt"/>
          <a:ea typeface="+mn-ea"/>
          <a:cs typeface="+mn-cs"/>
        </a:defRPr>
      </a:lvl8pPr>
      <a:lvl9pPr marL="4626351" indent="-272138" algn="l" defTabSz="544277" rtl="0" eaLnBrk="1" latinLnBrk="0" hangingPunct="1">
        <a:spcBef>
          <a:spcPct val="20000"/>
        </a:spcBef>
        <a:buFont typeface="Arial"/>
        <a:buChar char="•"/>
        <a:defRPr sz="2448" kern="1200">
          <a:solidFill>
            <a:schemeClr val="tx1"/>
          </a:solidFill>
          <a:latin typeface="+mn-lt"/>
          <a:ea typeface="+mn-ea"/>
          <a:cs typeface="+mn-cs"/>
        </a:defRPr>
      </a:lvl9pPr>
    </p:bodyStyle>
    <p:otherStyle>
      <a:defPPr>
        <a:defRPr lang="en-US"/>
      </a:defPPr>
      <a:lvl1pPr marL="0" algn="l" defTabSz="544277" rtl="0" eaLnBrk="1" latinLnBrk="0" hangingPunct="1">
        <a:defRPr sz="2176" kern="1200">
          <a:solidFill>
            <a:schemeClr val="tx1"/>
          </a:solidFill>
          <a:latin typeface="+mn-lt"/>
          <a:ea typeface="+mn-ea"/>
          <a:cs typeface="+mn-cs"/>
        </a:defRPr>
      </a:lvl1pPr>
      <a:lvl2pPr marL="544277" algn="l" defTabSz="544277" rtl="0" eaLnBrk="1" latinLnBrk="0" hangingPunct="1">
        <a:defRPr sz="2176" kern="1200">
          <a:solidFill>
            <a:schemeClr val="tx1"/>
          </a:solidFill>
          <a:latin typeface="+mn-lt"/>
          <a:ea typeface="+mn-ea"/>
          <a:cs typeface="+mn-cs"/>
        </a:defRPr>
      </a:lvl2pPr>
      <a:lvl3pPr marL="1088554" algn="l" defTabSz="544277" rtl="0" eaLnBrk="1" latinLnBrk="0" hangingPunct="1">
        <a:defRPr sz="2176" kern="1200">
          <a:solidFill>
            <a:schemeClr val="tx1"/>
          </a:solidFill>
          <a:latin typeface="+mn-lt"/>
          <a:ea typeface="+mn-ea"/>
          <a:cs typeface="+mn-cs"/>
        </a:defRPr>
      </a:lvl3pPr>
      <a:lvl4pPr marL="1632831" algn="l" defTabSz="544277" rtl="0" eaLnBrk="1" latinLnBrk="0" hangingPunct="1">
        <a:defRPr sz="2176" kern="1200">
          <a:solidFill>
            <a:schemeClr val="tx1"/>
          </a:solidFill>
          <a:latin typeface="+mn-lt"/>
          <a:ea typeface="+mn-ea"/>
          <a:cs typeface="+mn-cs"/>
        </a:defRPr>
      </a:lvl4pPr>
      <a:lvl5pPr marL="2177107" algn="l" defTabSz="544277" rtl="0" eaLnBrk="1" latinLnBrk="0" hangingPunct="1">
        <a:defRPr sz="2176" kern="1200">
          <a:solidFill>
            <a:schemeClr val="tx1"/>
          </a:solidFill>
          <a:latin typeface="+mn-lt"/>
          <a:ea typeface="+mn-ea"/>
          <a:cs typeface="+mn-cs"/>
        </a:defRPr>
      </a:lvl5pPr>
      <a:lvl6pPr marL="2721383" algn="l" defTabSz="544277" rtl="0" eaLnBrk="1" latinLnBrk="0" hangingPunct="1">
        <a:defRPr sz="2176" kern="1200">
          <a:solidFill>
            <a:schemeClr val="tx1"/>
          </a:solidFill>
          <a:latin typeface="+mn-lt"/>
          <a:ea typeface="+mn-ea"/>
          <a:cs typeface="+mn-cs"/>
        </a:defRPr>
      </a:lvl6pPr>
      <a:lvl7pPr marL="3265660" algn="l" defTabSz="544277" rtl="0" eaLnBrk="1" latinLnBrk="0" hangingPunct="1">
        <a:defRPr sz="2176" kern="1200">
          <a:solidFill>
            <a:schemeClr val="tx1"/>
          </a:solidFill>
          <a:latin typeface="+mn-lt"/>
          <a:ea typeface="+mn-ea"/>
          <a:cs typeface="+mn-cs"/>
        </a:defRPr>
      </a:lvl7pPr>
      <a:lvl8pPr marL="3809937" algn="l" defTabSz="544277" rtl="0" eaLnBrk="1" latinLnBrk="0" hangingPunct="1">
        <a:defRPr sz="2176" kern="1200">
          <a:solidFill>
            <a:schemeClr val="tx1"/>
          </a:solidFill>
          <a:latin typeface="+mn-lt"/>
          <a:ea typeface="+mn-ea"/>
          <a:cs typeface="+mn-cs"/>
        </a:defRPr>
      </a:lvl8pPr>
      <a:lvl9pPr marL="4354213" algn="l" defTabSz="544277" rtl="0" eaLnBrk="1" latinLnBrk="0" hangingPunct="1">
        <a:defRPr sz="217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79"/>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4509641"/>
      </p:ext>
    </p:extLst>
  </p:cSld>
  <p:clrMap bg1="lt1" tx1="dk1" bg2="lt2" tx2="dk2" accent1="accent1" accent2="accent2" accent3="accent3" accent4="accent4" accent5="accent5" accent6="accent6" hlink="hlink" folHlink="folHlink"/>
  <p:sldLayoutIdLst>
    <p:sldLayoutId id="2147484353" r:id="rId1"/>
    <p:sldLayoutId id="2147484354" r:id="rId2"/>
    <p:sldLayoutId id="2147484355" r:id="rId3"/>
    <p:sldLayoutId id="2147484356" r:id="rId4"/>
    <p:sldLayoutId id="2147484357" r:id="rId5"/>
    <p:sldLayoutId id="2147484358" r:id="rId6"/>
    <p:sldLayoutId id="2147484359" r:id="rId7"/>
    <p:sldLayoutId id="2147484360" r:id="rId8"/>
    <p:sldLayoutId id="2147484361" r:id="rId9"/>
    <p:sldLayoutId id="2147484362" r:id="rId10"/>
    <p:sldLayoutId id="2147484363" r:id="rId11"/>
    <p:sldLayoutId id="2147484364" r:id="rId12"/>
    <p:sldLayoutId id="2147484365" r:id="rId13"/>
    <p:sldLayoutId id="2147484366" r:id="rId14"/>
    <p:sldLayoutId id="2147484367" r:id="rId15"/>
    <p:sldLayoutId id="2147484368" r:id="rId16"/>
    <p:sldLayoutId id="2147484369" r:id="rId17"/>
    <p:sldLayoutId id="2147484370" r:id="rId18"/>
    <p:sldLayoutId id="2147484371" r:id="rId19"/>
    <p:sldLayoutId id="2147484372" r:id="rId20"/>
    <p:sldLayoutId id="2147484373" r:id="rId21"/>
    <p:sldLayoutId id="2147484374" r:id="rId22"/>
    <p:sldLayoutId id="2147484375" r:id="rId23"/>
    <p:sldLayoutId id="2147484376" r:id="rId24"/>
    <p:sldLayoutId id="2147484377" r:id="rId25"/>
    <p:sldLayoutId id="2147484378" r:id="rId26"/>
    <p:sldLayoutId id="2147484379" r:id="rId27"/>
    <p:sldLayoutId id="2147484380" r:id="rId28"/>
    <p:sldLayoutId id="2147484381" r:id="rId29"/>
    <p:sldLayoutId id="2147484382" r:id="rId30"/>
    <p:sldLayoutId id="2147484383" r:id="rId31"/>
    <p:sldLayoutId id="2147484384" r:id="rId32"/>
    <p:sldLayoutId id="2147484385" r:id="rId33"/>
    <p:sldLayoutId id="2147484386" r:id="rId34"/>
    <p:sldLayoutId id="2147484544" r:id="rId35"/>
  </p:sldLayoutIdLst>
  <p:transition>
    <p:fade/>
  </p:transition>
  <p:txStyles>
    <p:titleStyle>
      <a:lvl1pPr algn="l" defTabSz="93231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42" marR="0" indent="-342742" algn="l" defTabSz="932312"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32" marR="0" indent="-241189" algn="l" defTabSz="93231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33"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26"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718"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858"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014"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170"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326"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12" rtl="0" eaLnBrk="1" latinLnBrk="0" hangingPunct="1">
        <a:defRPr sz="1801" kern="1200">
          <a:solidFill>
            <a:schemeClr val="tx1"/>
          </a:solidFill>
          <a:latin typeface="+mn-lt"/>
          <a:ea typeface="+mn-ea"/>
          <a:cs typeface="+mn-cs"/>
        </a:defRPr>
      </a:lvl1pPr>
      <a:lvl2pPr marL="466157" algn="l" defTabSz="932312" rtl="0" eaLnBrk="1" latinLnBrk="0" hangingPunct="1">
        <a:defRPr sz="1801" kern="1200">
          <a:solidFill>
            <a:schemeClr val="tx1"/>
          </a:solidFill>
          <a:latin typeface="+mn-lt"/>
          <a:ea typeface="+mn-ea"/>
          <a:cs typeface="+mn-cs"/>
        </a:defRPr>
      </a:lvl2pPr>
      <a:lvl3pPr marL="932312" algn="l" defTabSz="932312" rtl="0" eaLnBrk="1" latinLnBrk="0" hangingPunct="1">
        <a:defRPr sz="1801" kern="1200">
          <a:solidFill>
            <a:schemeClr val="tx1"/>
          </a:solidFill>
          <a:latin typeface="+mn-lt"/>
          <a:ea typeface="+mn-ea"/>
          <a:cs typeface="+mn-cs"/>
        </a:defRPr>
      </a:lvl3pPr>
      <a:lvl4pPr marL="1398468" algn="l" defTabSz="932312" rtl="0" eaLnBrk="1" latinLnBrk="0" hangingPunct="1">
        <a:defRPr sz="1801" kern="1200">
          <a:solidFill>
            <a:schemeClr val="tx1"/>
          </a:solidFill>
          <a:latin typeface="+mn-lt"/>
          <a:ea typeface="+mn-ea"/>
          <a:cs typeface="+mn-cs"/>
        </a:defRPr>
      </a:lvl4pPr>
      <a:lvl5pPr marL="1864624" algn="l" defTabSz="932312" rtl="0" eaLnBrk="1" latinLnBrk="0" hangingPunct="1">
        <a:defRPr sz="1801" kern="1200">
          <a:solidFill>
            <a:schemeClr val="tx1"/>
          </a:solidFill>
          <a:latin typeface="+mn-lt"/>
          <a:ea typeface="+mn-ea"/>
          <a:cs typeface="+mn-cs"/>
        </a:defRPr>
      </a:lvl5pPr>
      <a:lvl6pPr marL="2330780" algn="l" defTabSz="932312" rtl="0" eaLnBrk="1" latinLnBrk="0" hangingPunct="1">
        <a:defRPr sz="1801" kern="1200">
          <a:solidFill>
            <a:schemeClr val="tx1"/>
          </a:solidFill>
          <a:latin typeface="+mn-lt"/>
          <a:ea typeface="+mn-ea"/>
          <a:cs typeface="+mn-cs"/>
        </a:defRPr>
      </a:lvl6pPr>
      <a:lvl7pPr marL="2796935" algn="l" defTabSz="932312" rtl="0" eaLnBrk="1" latinLnBrk="0" hangingPunct="1">
        <a:defRPr sz="1801" kern="1200">
          <a:solidFill>
            <a:schemeClr val="tx1"/>
          </a:solidFill>
          <a:latin typeface="+mn-lt"/>
          <a:ea typeface="+mn-ea"/>
          <a:cs typeface="+mn-cs"/>
        </a:defRPr>
      </a:lvl7pPr>
      <a:lvl8pPr marL="3263091" algn="l" defTabSz="932312" rtl="0" eaLnBrk="1" latinLnBrk="0" hangingPunct="1">
        <a:defRPr sz="1801" kern="1200">
          <a:solidFill>
            <a:schemeClr val="tx1"/>
          </a:solidFill>
          <a:latin typeface="+mn-lt"/>
          <a:ea typeface="+mn-ea"/>
          <a:cs typeface="+mn-cs"/>
        </a:defRPr>
      </a:lvl8pPr>
      <a:lvl9pPr marL="3729248" algn="l" defTabSz="932312" rtl="0" eaLnBrk="1" latinLnBrk="0" hangingPunct="1">
        <a:defRPr sz="1801"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8122772"/>
      </p:ext>
    </p:extLst>
  </p:cSld>
  <p:clrMap bg1="lt1" tx1="dk1" bg2="lt2" tx2="dk2" accent1="accent1" accent2="accent2" accent3="accent3" accent4="accent4" accent5="accent5" accent6="accent6" hlink="hlink" folHlink="folHlink"/>
  <p:sldLayoutIdLst>
    <p:sldLayoutId id="2147484388" r:id="rId1"/>
    <p:sldLayoutId id="2147484389" r:id="rId2"/>
    <p:sldLayoutId id="2147484390" r:id="rId3"/>
    <p:sldLayoutId id="2147484391" r:id="rId4"/>
    <p:sldLayoutId id="2147484392" r:id="rId5"/>
    <p:sldLayoutId id="2147484393" r:id="rId6"/>
    <p:sldLayoutId id="2147484394" r:id="rId7"/>
    <p:sldLayoutId id="2147484395" r:id="rId8"/>
    <p:sldLayoutId id="2147484396" r:id="rId9"/>
    <p:sldLayoutId id="2147484397" r:id="rId10"/>
    <p:sldLayoutId id="2147484398" r:id="rId11"/>
    <p:sldLayoutId id="2147484399" r:id="rId12"/>
    <p:sldLayoutId id="2147484400" r:id="rId13"/>
    <p:sldLayoutId id="2147484401" r:id="rId14"/>
    <p:sldLayoutId id="2147484402" r:id="rId15"/>
    <p:sldLayoutId id="2147484403" r:id="rId16"/>
    <p:sldLayoutId id="2147484404" r:id="rId17"/>
    <p:sldLayoutId id="2147484406" r:id="rId18"/>
    <p:sldLayoutId id="2147484407" r:id="rId19"/>
    <p:sldLayoutId id="2147484409" r:id="rId20"/>
    <p:sldLayoutId id="2147484410" r:id="rId21"/>
    <p:sldLayoutId id="2147484411" r:id="rId22"/>
    <p:sldLayoutId id="2147484412" r:id="rId23"/>
  </p:sldLayoutIdLst>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txStyles>
    <p:title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p:titleStyle>
    <p:bodyStyle>
      <a:lvl1pPr marL="408208" indent="-408208" algn="l" defTabSz="544277" rtl="0" eaLnBrk="1" latinLnBrk="0" hangingPunct="1">
        <a:spcBef>
          <a:spcPct val="20000"/>
        </a:spcBef>
        <a:buFont typeface="Arial"/>
        <a:buChar char="•"/>
        <a:defRPr sz="1768" kern="1200">
          <a:solidFill>
            <a:schemeClr val="tx1"/>
          </a:solidFill>
          <a:latin typeface="Segoe"/>
          <a:ea typeface="+mn-ea"/>
          <a:cs typeface="Segoe"/>
        </a:defRPr>
      </a:lvl1pPr>
      <a:lvl2pPr marL="884449" indent="-340174" algn="l" defTabSz="544277" rtl="0" eaLnBrk="1" latinLnBrk="0" hangingPunct="1">
        <a:spcBef>
          <a:spcPct val="20000"/>
        </a:spcBef>
        <a:buFont typeface="Arial"/>
        <a:buChar char="–"/>
        <a:defRPr sz="1768" kern="1200">
          <a:solidFill>
            <a:schemeClr val="tx1"/>
          </a:solidFill>
          <a:latin typeface="Segoe"/>
          <a:ea typeface="+mn-ea"/>
          <a:cs typeface="Segoe"/>
        </a:defRPr>
      </a:lvl2pPr>
      <a:lvl3pPr marL="1360691" indent="-272138" algn="l" defTabSz="544277" rtl="0" eaLnBrk="1" latinLnBrk="0" hangingPunct="1">
        <a:spcBef>
          <a:spcPct val="20000"/>
        </a:spcBef>
        <a:buFont typeface="Arial"/>
        <a:buChar char="•"/>
        <a:defRPr sz="1768" kern="1200">
          <a:solidFill>
            <a:schemeClr val="tx1"/>
          </a:solidFill>
          <a:latin typeface="Segoe"/>
          <a:ea typeface="+mn-ea"/>
          <a:cs typeface="Segoe"/>
        </a:defRPr>
      </a:lvl3pPr>
      <a:lvl4pPr marL="1904968" indent="-272138" algn="l" defTabSz="544277" rtl="0" eaLnBrk="1" latinLnBrk="0" hangingPunct="1">
        <a:spcBef>
          <a:spcPct val="20000"/>
        </a:spcBef>
        <a:buFont typeface="Arial"/>
        <a:buChar char="–"/>
        <a:defRPr sz="1768" kern="1200">
          <a:solidFill>
            <a:schemeClr val="tx1"/>
          </a:solidFill>
          <a:latin typeface="Segoe"/>
          <a:ea typeface="+mn-ea"/>
          <a:cs typeface="Segoe"/>
        </a:defRPr>
      </a:lvl4pPr>
      <a:lvl5pPr marL="2449245" indent="-272138" algn="l" defTabSz="544277" rtl="0" eaLnBrk="1" latinLnBrk="0" hangingPunct="1">
        <a:spcBef>
          <a:spcPct val="20000"/>
        </a:spcBef>
        <a:buFont typeface="Arial"/>
        <a:buChar char="»"/>
        <a:defRPr sz="1768" kern="1200">
          <a:solidFill>
            <a:schemeClr val="tx1"/>
          </a:solidFill>
          <a:latin typeface="Segoe"/>
          <a:ea typeface="+mn-ea"/>
          <a:cs typeface="Segoe"/>
        </a:defRPr>
      </a:lvl5pPr>
      <a:lvl6pPr marL="2993522" indent="-272138" algn="l" defTabSz="544277" rtl="0" eaLnBrk="1" latinLnBrk="0" hangingPunct="1">
        <a:spcBef>
          <a:spcPct val="20000"/>
        </a:spcBef>
        <a:buFont typeface="Arial"/>
        <a:buChar char="•"/>
        <a:defRPr sz="2448" kern="1200">
          <a:solidFill>
            <a:schemeClr val="tx1"/>
          </a:solidFill>
          <a:latin typeface="+mn-lt"/>
          <a:ea typeface="+mn-ea"/>
          <a:cs typeface="+mn-cs"/>
        </a:defRPr>
      </a:lvl6pPr>
      <a:lvl7pPr marL="3537799" indent="-272138" algn="l" defTabSz="544277" rtl="0" eaLnBrk="1" latinLnBrk="0" hangingPunct="1">
        <a:spcBef>
          <a:spcPct val="20000"/>
        </a:spcBef>
        <a:buFont typeface="Arial"/>
        <a:buChar char="•"/>
        <a:defRPr sz="2448" kern="1200">
          <a:solidFill>
            <a:schemeClr val="tx1"/>
          </a:solidFill>
          <a:latin typeface="+mn-lt"/>
          <a:ea typeface="+mn-ea"/>
          <a:cs typeface="+mn-cs"/>
        </a:defRPr>
      </a:lvl7pPr>
      <a:lvl8pPr marL="4082076" indent="-272138" algn="l" defTabSz="544277" rtl="0" eaLnBrk="1" latinLnBrk="0" hangingPunct="1">
        <a:spcBef>
          <a:spcPct val="20000"/>
        </a:spcBef>
        <a:buFont typeface="Arial"/>
        <a:buChar char="•"/>
        <a:defRPr sz="2448" kern="1200">
          <a:solidFill>
            <a:schemeClr val="tx1"/>
          </a:solidFill>
          <a:latin typeface="+mn-lt"/>
          <a:ea typeface="+mn-ea"/>
          <a:cs typeface="+mn-cs"/>
        </a:defRPr>
      </a:lvl8pPr>
      <a:lvl9pPr marL="4626351" indent="-272138" algn="l" defTabSz="544277" rtl="0" eaLnBrk="1" latinLnBrk="0" hangingPunct="1">
        <a:spcBef>
          <a:spcPct val="20000"/>
        </a:spcBef>
        <a:buFont typeface="Arial"/>
        <a:buChar char="•"/>
        <a:defRPr sz="2448" kern="1200">
          <a:solidFill>
            <a:schemeClr val="tx1"/>
          </a:solidFill>
          <a:latin typeface="+mn-lt"/>
          <a:ea typeface="+mn-ea"/>
          <a:cs typeface="+mn-cs"/>
        </a:defRPr>
      </a:lvl9pPr>
    </p:bodyStyle>
    <p:otherStyle>
      <a:defPPr>
        <a:defRPr lang="en-US"/>
      </a:defPPr>
      <a:lvl1pPr marL="0" algn="l" defTabSz="544277" rtl="0" eaLnBrk="1" latinLnBrk="0" hangingPunct="1">
        <a:defRPr sz="2176" kern="1200">
          <a:solidFill>
            <a:schemeClr val="tx1"/>
          </a:solidFill>
          <a:latin typeface="+mn-lt"/>
          <a:ea typeface="+mn-ea"/>
          <a:cs typeface="+mn-cs"/>
        </a:defRPr>
      </a:lvl1pPr>
      <a:lvl2pPr marL="544277" algn="l" defTabSz="544277" rtl="0" eaLnBrk="1" latinLnBrk="0" hangingPunct="1">
        <a:defRPr sz="2176" kern="1200">
          <a:solidFill>
            <a:schemeClr val="tx1"/>
          </a:solidFill>
          <a:latin typeface="+mn-lt"/>
          <a:ea typeface="+mn-ea"/>
          <a:cs typeface="+mn-cs"/>
        </a:defRPr>
      </a:lvl2pPr>
      <a:lvl3pPr marL="1088554" algn="l" defTabSz="544277" rtl="0" eaLnBrk="1" latinLnBrk="0" hangingPunct="1">
        <a:defRPr sz="2176" kern="1200">
          <a:solidFill>
            <a:schemeClr val="tx1"/>
          </a:solidFill>
          <a:latin typeface="+mn-lt"/>
          <a:ea typeface="+mn-ea"/>
          <a:cs typeface="+mn-cs"/>
        </a:defRPr>
      </a:lvl3pPr>
      <a:lvl4pPr marL="1632831" algn="l" defTabSz="544277" rtl="0" eaLnBrk="1" latinLnBrk="0" hangingPunct="1">
        <a:defRPr sz="2176" kern="1200">
          <a:solidFill>
            <a:schemeClr val="tx1"/>
          </a:solidFill>
          <a:latin typeface="+mn-lt"/>
          <a:ea typeface="+mn-ea"/>
          <a:cs typeface="+mn-cs"/>
        </a:defRPr>
      </a:lvl4pPr>
      <a:lvl5pPr marL="2177107" algn="l" defTabSz="544277" rtl="0" eaLnBrk="1" latinLnBrk="0" hangingPunct="1">
        <a:defRPr sz="2176" kern="1200">
          <a:solidFill>
            <a:schemeClr val="tx1"/>
          </a:solidFill>
          <a:latin typeface="+mn-lt"/>
          <a:ea typeface="+mn-ea"/>
          <a:cs typeface="+mn-cs"/>
        </a:defRPr>
      </a:lvl5pPr>
      <a:lvl6pPr marL="2721383" algn="l" defTabSz="544277" rtl="0" eaLnBrk="1" latinLnBrk="0" hangingPunct="1">
        <a:defRPr sz="2176" kern="1200">
          <a:solidFill>
            <a:schemeClr val="tx1"/>
          </a:solidFill>
          <a:latin typeface="+mn-lt"/>
          <a:ea typeface="+mn-ea"/>
          <a:cs typeface="+mn-cs"/>
        </a:defRPr>
      </a:lvl6pPr>
      <a:lvl7pPr marL="3265660" algn="l" defTabSz="544277" rtl="0" eaLnBrk="1" latinLnBrk="0" hangingPunct="1">
        <a:defRPr sz="2176" kern="1200">
          <a:solidFill>
            <a:schemeClr val="tx1"/>
          </a:solidFill>
          <a:latin typeface="+mn-lt"/>
          <a:ea typeface="+mn-ea"/>
          <a:cs typeface="+mn-cs"/>
        </a:defRPr>
      </a:lvl7pPr>
      <a:lvl8pPr marL="3809937" algn="l" defTabSz="544277" rtl="0" eaLnBrk="1" latinLnBrk="0" hangingPunct="1">
        <a:defRPr sz="2176" kern="1200">
          <a:solidFill>
            <a:schemeClr val="tx1"/>
          </a:solidFill>
          <a:latin typeface="+mn-lt"/>
          <a:ea typeface="+mn-ea"/>
          <a:cs typeface="+mn-cs"/>
        </a:defRPr>
      </a:lvl8pPr>
      <a:lvl9pPr marL="4354213" algn="l" defTabSz="544277" rtl="0" eaLnBrk="1" latinLnBrk="0" hangingPunct="1">
        <a:defRPr sz="217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79"/>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6830680"/>
      </p:ext>
    </p:extLst>
  </p:cSld>
  <p:clrMap bg1="lt1" tx1="dk1" bg2="lt2" tx2="dk2" accent1="accent1" accent2="accent2" accent3="accent3" accent4="accent4" accent5="accent5" accent6="accent6" hlink="hlink" folHlink="folHlink"/>
  <p:sldLayoutIdLst>
    <p:sldLayoutId id="2147484414" r:id="rId1"/>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 id="2147484426" r:id="rId13"/>
    <p:sldLayoutId id="2147484427" r:id="rId14"/>
    <p:sldLayoutId id="2147484428" r:id="rId15"/>
    <p:sldLayoutId id="2147484429" r:id="rId16"/>
    <p:sldLayoutId id="2147484430" r:id="rId17"/>
    <p:sldLayoutId id="2147484431" r:id="rId18"/>
    <p:sldLayoutId id="2147484432" r:id="rId19"/>
    <p:sldLayoutId id="2147484433" r:id="rId20"/>
    <p:sldLayoutId id="2147484434" r:id="rId21"/>
    <p:sldLayoutId id="2147484435" r:id="rId22"/>
    <p:sldLayoutId id="2147484436" r:id="rId23"/>
    <p:sldLayoutId id="2147484437" r:id="rId24"/>
    <p:sldLayoutId id="2147484438" r:id="rId25"/>
    <p:sldLayoutId id="2147484439" r:id="rId26"/>
    <p:sldLayoutId id="2147484440" r:id="rId27"/>
    <p:sldLayoutId id="2147484441" r:id="rId28"/>
    <p:sldLayoutId id="2147484442" r:id="rId29"/>
    <p:sldLayoutId id="2147484443" r:id="rId30"/>
    <p:sldLayoutId id="2147484444" r:id="rId31"/>
    <p:sldLayoutId id="2147484445" r:id="rId32"/>
    <p:sldLayoutId id="2147484446" r:id="rId33"/>
    <p:sldLayoutId id="2147484447" r:id="rId34"/>
    <p:sldLayoutId id="2147484448" r:id="rId35"/>
  </p:sldLayoutIdLst>
  <p:transition>
    <p:fade/>
  </p:transition>
  <p:txStyles>
    <p:titleStyle>
      <a:lvl1pPr algn="l" defTabSz="93231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42" marR="0" indent="-342742" algn="l" defTabSz="932312"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32" marR="0" indent="-241189" algn="l" defTabSz="93231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33"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26"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718"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858"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014"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170"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326"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12" rtl="0" eaLnBrk="1" latinLnBrk="0" hangingPunct="1">
        <a:defRPr sz="1801" kern="1200">
          <a:solidFill>
            <a:schemeClr val="tx1"/>
          </a:solidFill>
          <a:latin typeface="+mn-lt"/>
          <a:ea typeface="+mn-ea"/>
          <a:cs typeface="+mn-cs"/>
        </a:defRPr>
      </a:lvl1pPr>
      <a:lvl2pPr marL="466157" algn="l" defTabSz="932312" rtl="0" eaLnBrk="1" latinLnBrk="0" hangingPunct="1">
        <a:defRPr sz="1801" kern="1200">
          <a:solidFill>
            <a:schemeClr val="tx1"/>
          </a:solidFill>
          <a:latin typeface="+mn-lt"/>
          <a:ea typeface="+mn-ea"/>
          <a:cs typeface="+mn-cs"/>
        </a:defRPr>
      </a:lvl2pPr>
      <a:lvl3pPr marL="932312" algn="l" defTabSz="932312" rtl="0" eaLnBrk="1" latinLnBrk="0" hangingPunct="1">
        <a:defRPr sz="1801" kern="1200">
          <a:solidFill>
            <a:schemeClr val="tx1"/>
          </a:solidFill>
          <a:latin typeface="+mn-lt"/>
          <a:ea typeface="+mn-ea"/>
          <a:cs typeface="+mn-cs"/>
        </a:defRPr>
      </a:lvl3pPr>
      <a:lvl4pPr marL="1398468" algn="l" defTabSz="932312" rtl="0" eaLnBrk="1" latinLnBrk="0" hangingPunct="1">
        <a:defRPr sz="1801" kern="1200">
          <a:solidFill>
            <a:schemeClr val="tx1"/>
          </a:solidFill>
          <a:latin typeface="+mn-lt"/>
          <a:ea typeface="+mn-ea"/>
          <a:cs typeface="+mn-cs"/>
        </a:defRPr>
      </a:lvl4pPr>
      <a:lvl5pPr marL="1864624" algn="l" defTabSz="932312" rtl="0" eaLnBrk="1" latinLnBrk="0" hangingPunct="1">
        <a:defRPr sz="1801" kern="1200">
          <a:solidFill>
            <a:schemeClr val="tx1"/>
          </a:solidFill>
          <a:latin typeface="+mn-lt"/>
          <a:ea typeface="+mn-ea"/>
          <a:cs typeface="+mn-cs"/>
        </a:defRPr>
      </a:lvl5pPr>
      <a:lvl6pPr marL="2330780" algn="l" defTabSz="932312" rtl="0" eaLnBrk="1" latinLnBrk="0" hangingPunct="1">
        <a:defRPr sz="1801" kern="1200">
          <a:solidFill>
            <a:schemeClr val="tx1"/>
          </a:solidFill>
          <a:latin typeface="+mn-lt"/>
          <a:ea typeface="+mn-ea"/>
          <a:cs typeface="+mn-cs"/>
        </a:defRPr>
      </a:lvl6pPr>
      <a:lvl7pPr marL="2796935" algn="l" defTabSz="932312" rtl="0" eaLnBrk="1" latinLnBrk="0" hangingPunct="1">
        <a:defRPr sz="1801" kern="1200">
          <a:solidFill>
            <a:schemeClr val="tx1"/>
          </a:solidFill>
          <a:latin typeface="+mn-lt"/>
          <a:ea typeface="+mn-ea"/>
          <a:cs typeface="+mn-cs"/>
        </a:defRPr>
      </a:lvl7pPr>
      <a:lvl8pPr marL="3263091" algn="l" defTabSz="932312" rtl="0" eaLnBrk="1" latinLnBrk="0" hangingPunct="1">
        <a:defRPr sz="1801" kern="1200">
          <a:solidFill>
            <a:schemeClr val="tx1"/>
          </a:solidFill>
          <a:latin typeface="+mn-lt"/>
          <a:ea typeface="+mn-ea"/>
          <a:cs typeface="+mn-cs"/>
        </a:defRPr>
      </a:lvl8pPr>
      <a:lvl9pPr marL="3729248" algn="l" defTabSz="932312" rtl="0" eaLnBrk="1" latinLnBrk="0" hangingPunct="1">
        <a:defRPr sz="1801"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217" y="295279"/>
            <a:ext cx="11697695" cy="917575"/>
          </a:xfrm>
          <a:prstGeom prst="rect">
            <a:avLst/>
          </a:prstGeom>
        </p:spPr>
        <p:txBody>
          <a:bodyPr vert="horz" wrap="square" lIns="107536" tIns="67211" rIns="107536" bIns="67211" rtlCol="0" anchor="t">
            <a:noAutofit/>
          </a:bodyPr>
          <a:lstStyle/>
          <a:p>
            <a:r>
              <a:rPr lang="en-US" dirty="0"/>
              <a:t>Click to edit Master title style</a:t>
            </a:r>
          </a:p>
        </p:txBody>
      </p:sp>
    </p:spTree>
    <p:extLst>
      <p:ext uri="{BB962C8B-B14F-4D97-AF65-F5344CB8AC3E}">
        <p14:creationId xmlns:p14="http://schemas.microsoft.com/office/powerpoint/2010/main" val="3404629640"/>
      </p:ext>
    </p:extLst>
  </p:cSld>
  <p:clrMap bg1="lt1" tx1="dk1" bg2="lt2" tx2="dk2" accent1="accent1" accent2="accent2" accent3="accent3" accent4="accent4" accent5="accent5" accent6="accent6" hlink="hlink" folHlink="folHlink"/>
  <p:sldLayoutIdLst>
    <p:sldLayoutId id="2147484450" r:id="rId1"/>
    <p:sldLayoutId id="2147484451" r:id="rId2"/>
    <p:sldLayoutId id="2147484452" r:id="rId3"/>
    <p:sldLayoutId id="2147484453" r:id="rId4"/>
    <p:sldLayoutId id="2147484454" r:id="rId5"/>
    <p:sldLayoutId id="2147484455" r:id="rId6"/>
    <p:sldLayoutId id="2147484456" r:id="rId7"/>
    <p:sldLayoutId id="2147484457" r:id="rId8"/>
    <p:sldLayoutId id="2147484458" r:id="rId9"/>
    <p:sldLayoutId id="2147484459" r:id="rId10"/>
    <p:sldLayoutId id="2147484460" r:id="rId11"/>
    <p:sldLayoutId id="2147484461" r:id="rId12"/>
  </p:sldLayoutIdLst>
  <p:transition>
    <p:fade/>
  </p:transition>
  <p:hf hdr="0" dt="0"/>
  <p:txStyles>
    <p:titleStyle>
      <a:lvl1pPr algn="l" defTabSz="932327" rtl="0" eaLnBrk="1" latinLnBrk="0" hangingPunct="1">
        <a:lnSpc>
          <a:spcPct val="90000"/>
        </a:lnSpc>
        <a:spcBef>
          <a:spcPct val="0"/>
        </a:spcBef>
        <a:buNone/>
        <a:defRPr lang="en-US" sz="5304" b="0" kern="1200" cap="none" spc="-102" baseline="0" dirty="0" smtClean="0">
          <a:ln w="3175">
            <a:noFill/>
          </a:ln>
          <a:solidFill>
            <a:srgbClr val="616161"/>
          </a:solidFill>
          <a:effectLst/>
          <a:latin typeface="+mj-lt"/>
          <a:ea typeface="+mn-ea"/>
          <a:cs typeface="Segoe UI" pitchFamily="34" charset="0"/>
        </a:defRPr>
      </a:lvl1pPr>
    </p:titleStyle>
    <p:bodyStyle>
      <a:lvl1pPr marL="408208" marR="0" indent="-408208" algn="l" defTabSz="544277" rtl="0" eaLnBrk="1" fontAlgn="auto" latinLnBrk="0" hangingPunct="1">
        <a:lnSpc>
          <a:spcPct val="100000"/>
        </a:lnSpc>
        <a:spcBef>
          <a:spcPct val="20000"/>
        </a:spcBef>
        <a:spcAft>
          <a:spcPts val="0"/>
        </a:spcAft>
        <a:buClrTx/>
        <a:buSzTx/>
        <a:buFont typeface="Arial"/>
        <a:buChar char="•"/>
        <a:tabLst/>
        <a:defRPr sz="4080" kern="1200" spc="0" baseline="0">
          <a:gradFill>
            <a:gsLst>
              <a:gs pos="1250">
                <a:schemeClr val="tx1"/>
              </a:gs>
              <a:gs pos="100000">
                <a:schemeClr val="tx1"/>
              </a:gs>
            </a:gsLst>
            <a:lin ang="5400000" scaled="0"/>
          </a:gradFill>
          <a:latin typeface="Segoe UI Light"/>
          <a:ea typeface="+mn-ea"/>
          <a:cs typeface="Segoe UI Light"/>
        </a:defRPr>
      </a:lvl1pPr>
      <a:lvl2pPr marL="884449" marR="0" indent="-340174" algn="l" defTabSz="544277" rtl="0" eaLnBrk="1" fontAlgn="auto" latinLnBrk="0" hangingPunct="1">
        <a:lnSpc>
          <a:spcPct val="100000"/>
        </a:lnSpc>
        <a:spcBef>
          <a:spcPct val="20000"/>
        </a:spcBef>
        <a:spcAft>
          <a:spcPts val="0"/>
        </a:spcAft>
        <a:buClrTx/>
        <a:buSzTx/>
        <a:buFont typeface="Arial"/>
        <a:buChar char="–"/>
        <a:tabLst/>
        <a:defRPr sz="2448" kern="1200" spc="0" baseline="0">
          <a:gradFill>
            <a:gsLst>
              <a:gs pos="1250">
                <a:schemeClr val="tx1"/>
              </a:gs>
              <a:gs pos="100000">
                <a:schemeClr val="tx1"/>
              </a:gs>
            </a:gsLst>
            <a:lin ang="5400000" scaled="0"/>
          </a:gradFill>
          <a:latin typeface="Segoe UI Light"/>
          <a:ea typeface="+mn-ea"/>
          <a:cs typeface="Segoe UI Light"/>
        </a:defRPr>
      </a:lvl2pPr>
      <a:lvl3pPr marL="1360691" marR="0" indent="-272138" algn="l" defTabSz="544277" rtl="0" eaLnBrk="1" fontAlgn="auto" latinLnBrk="0" hangingPunct="1">
        <a:lnSpc>
          <a:spcPct val="100000"/>
        </a:lnSpc>
        <a:spcBef>
          <a:spcPct val="20000"/>
        </a:spcBef>
        <a:spcAft>
          <a:spcPts val="0"/>
        </a:spcAft>
        <a:buClrTx/>
        <a:buSzTx/>
        <a:buFont typeface="Arial"/>
        <a:buChar char="•"/>
        <a:tabLst/>
        <a:defRPr sz="1904" kern="1200" spc="0" baseline="0">
          <a:gradFill>
            <a:gsLst>
              <a:gs pos="1250">
                <a:schemeClr val="tx1"/>
              </a:gs>
              <a:gs pos="100000">
                <a:schemeClr val="tx1"/>
              </a:gs>
            </a:gsLst>
            <a:lin ang="5400000" scaled="0"/>
          </a:gradFill>
          <a:latin typeface="Segoe UI Light"/>
          <a:ea typeface="+mn-ea"/>
          <a:cs typeface="Segoe UI Light"/>
        </a:defRPr>
      </a:lvl3pPr>
      <a:lvl4pPr marL="1904968" marR="0" indent="-272138" algn="l" defTabSz="544277"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4pPr>
      <a:lvl5pPr marL="2449245" marR="0" indent="-272138" algn="l" defTabSz="544277"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5pPr>
      <a:lvl6pPr marL="2563901"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6pPr>
      <a:lvl7pPr marL="3030065"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7pPr>
      <a:lvl8pPr marL="3496231"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8pPr>
      <a:lvl9pPr marL="3962394"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9pPr>
    </p:bodyStyle>
    <p:otherStyle>
      <a:defPPr>
        <a:defRPr lang="en-US"/>
      </a:defPPr>
      <a:lvl1pPr marL="0" algn="l" defTabSz="932327" rtl="0" eaLnBrk="1" latinLnBrk="0" hangingPunct="1">
        <a:defRPr sz="1768" kern="1200">
          <a:solidFill>
            <a:schemeClr val="tx1"/>
          </a:solidFill>
          <a:latin typeface="+mn-lt"/>
          <a:ea typeface="+mn-ea"/>
          <a:cs typeface="+mn-cs"/>
        </a:defRPr>
      </a:lvl1pPr>
      <a:lvl2pPr marL="466166" algn="l" defTabSz="932327" rtl="0" eaLnBrk="1" latinLnBrk="0" hangingPunct="1">
        <a:defRPr sz="1768" kern="1200">
          <a:solidFill>
            <a:schemeClr val="tx1"/>
          </a:solidFill>
          <a:latin typeface="+mn-lt"/>
          <a:ea typeface="+mn-ea"/>
          <a:cs typeface="+mn-cs"/>
        </a:defRPr>
      </a:lvl2pPr>
      <a:lvl3pPr marL="932327" algn="l" defTabSz="932327" rtl="0" eaLnBrk="1" latinLnBrk="0" hangingPunct="1">
        <a:defRPr sz="1768" kern="1200">
          <a:solidFill>
            <a:schemeClr val="tx1"/>
          </a:solidFill>
          <a:latin typeface="+mn-lt"/>
          <a:ea typeface="+mn-ea"/>
          <a:cs typeface="+mn-cs"/>
        </a:defRPr>
      </a:lvl3pPr>
      <a:lvl4pPr marL="1398491" algn="l" defTabSz="932327" rtl="0" eaLnBrk="1" latinLnBrk="0" hangingPunct="1">
        <a:defRPr sz="1768" kern="1200">
          <a:solidFill>
            <a:schemeClr val="tx1"/>
          </a:solidFill>
          <a:latin typeface="+mn-lt"/>
          <a:ea typeface="+mn-ea"/>
          <a:cs typeface="+mn-cs"/>
        </a:defRPr>
      </a:lvl4pPr>
      <a:lvl5pPr marL="1864655" algn="l" defTabSz="932327" rtl="0" eaLnBrk="1" latinLnBrk="0" hangingPunct="1">
        <a:defRPr sz="1768" kern="1200">
          <a:solidFill>
            <a:schemeClr val="tx1"/>
          </a:solidFill>
          <a:latin typeface="+mn-lt"/>
          <a:ea typeface="+mn-ea"/>
          <a:cs typeface="+mn-cs"/>
        </a:defRPr>
      </a:lvl5pPr>
      <a:lvl6pPr marL="2330818" algn="l" defTabSz="932327" rtl="0" eaLnBrk="1" latinLnBrk="0" hangingPunct="1">
        <a:defRPr sz="1768" kern="1200">
          <a:solidFill>
            <a:schemeClr val="tx1"/>
          </a:solidFill>
          <a:latin typeface="+mn-lt"/>
          <a:ea typeface="+mn-ea"/>
          <a:cs typeface="+mn-cs"/>
        </a:defRPr>
      </a:lvl6pPr>
      <a:lvl7pPr marL="2796984" algn="l" defTabSz="932327" rtl="0" eaLnBrk="1" latinLnBrk="0" hangingPunct="1">
        <a:defRPr sz="1768" kern="1200">
          <a:solidFill>
            <a:schemeClr val="tx1"/>
          </a:solidFill>
          <a:latin typeface="+mn-lt"/>
          <a:ea typeface="+mn-ea"/>
          <a:cs typeface="+mn-cs"/>
        </a:defRPr>
      </a:lvl7pPr>
      <a:lvl8pPr marL="3263147" algn="l" defTabSz="932327" rtl="0" eaLnBrk="1" latinLnBrk="0" hangingPunct="1">
        <a:defRPr sz="1768" kern="1200">
          <a:solidFill>
            <a:schemeClr val="tx1"/>
          </a:solidFill>
          <a:latin typeface="+mn-lt"/>
          <a:ea typeface="+mn-ea"/>
          <a:cs typeface="+mn-cs"/>
        </a:defRPr>
      </a:lvl8pPr>
      <a:lvl9pPr marL="3729312" algn="l" defTabSz="932327" rtl="0" eaLnBrk="1" latinLnBrk="0" hangingPunct="1">
        <a:defRPr sz="1768"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80"/>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1232623"/>
      </p:ext>
    </p:extLst>
  </p:cSld>
  <p:clrMap bg1="lt1" tx1="dk1" bg2="lt2" tx2="dk2" accent1="accent1" accent2="accent2" accent3="accent3" accent4="accent4" accent5="accent5" accent6="accent6" hlink="hlink" folHlink="folHlink"/>
  <p:sldLayoutIdLst>
    <p:sldLayoutId id="2147484477"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 id="2147484493" r:id="rId17"/>
    <p:sldLayoutId id="2147484494" r:id="rId18"/>
    <p:sldLayoutId id="2147484495" r:id="rId19"/>
    <p:sldLayoutId id="2147484496" r:id="rId20"/>
    <p:sldLayoutId id="2147484497" r:id="rId21"/>
    <p:sldLayoutId id="2147484498" r:id="rId22"/>
    <p:sldLayoutId id="2147484499" r:id="rId23"/>
    <p:sldLayoutId id="2147484500" r:id="rId24"/>
    <p:sldLayoutId id="2147484501" r:id="rId25"/>
    <p:sldLayoutId id="2147484502" r:id="rId26"/>
    <p:sldLayoutId id="2147484503" r:id="rId27"/>
    <p:sldLayoutId id="2147484504" r:id="rId28"/>
    <p:sldLayoutId id="2147484505" r:id="rId29"/>
    <p:sldLayoutId id="2147484506" r:id="rId30"/>
    <p:sldLayoutId id="2147484507" r:id="rId31"/>
    <p:sldLayoutId id="2147484508" r:id="rId32"/>
    <p:sldLayoutId id="2147484509" r:id="rId33"/>
    <p:sldLayoutId id="2147484510" r:id="rId34"/>
    <p:sldLayoutId id="2147484511" r:id="rId35"/>
  </p:sldLayoutIdLst>
  <p:transition>
    <p:fade/>
  </p:transition>
  <p:txStyles>
    <p:titleStyle>
      <a:lvl1pPr algn="l" defTabSz="93213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676" marR="0" indent="-342676" algn="l" defTabSz="932133"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820" marR="0" indent="-241143" algn="l" defTabSz="93213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579"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029"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477"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366"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432"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498"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565"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133" rtl="0" eaLnBrk="1" latinLnBrk="0" hangingPunct="1">
        <a:defRPr sz="1801" kern="1200">
          <a:solidFill>
            <a:schemeClr val="tx1"/>
          </a:solidFill>
          <a:latin typeface="+mn-lt"/>
          <a:ea typeface="+mn-ea"/>
          <a:cs typeface="+mn-cs"/>
        </a:defRPr>
      </a:lvl1pPr>
      <a:lvl2pPr marL="466068" algn="l" defTabSz="932133" rtl="0" eaLnBrk="1" latinLnBrk="0" hangingPunct="1">
        <a:defRPr sz="1801" kern="1200">
          <a:solidFill>
            <a:schemeClr val="tx1"/>
          </a:solidFill>
          <a:latin typeface="+mn-lt"/>
          <a:ea typeface="+mn-ea"/>
          <a:cs typeface="+mn-cs"/>
        </a:defRPr>
      </a:lvl2pPr>
      <a:lvl3pPr marL="932133" algn="l" defTabSz="932133" rtl="0" eaLnBrk="1" latinLnBrk="0" hangingPunct="1">
        <a:defRPr sz="1801" kern="1200">
          <a:solidFill>
            <a:schemeClr val="tx1"/>
          </a:solidFill>
          <a:latin typeface="+mn-lt"/>
          <a:ea typeface="+mn-ea"/>
          <a:cs typeface="+mn-cs"/>
        </a:defRPr>
      </a:lvl3pPr>
      <a:lvl4pPr marL="1398199" algn="l" defTabSz="932133" rtl="0" eaLnBrk="1" latinLnBrk="0" hangingPunct="1">
        <a:defRPr sz="1801" kern="1200">
          <a:solidFill>
            <a:schemeClr val="tx1"/>
          </a:solidFill>
          <a:latin typeface="+mn-lt"/>
          <a:ea typeface="+mn-ea"/>
          <a:cs typeface="+mn-cs"/>
        </a:defRPr>
      </a:lvl4pPr>
      <a:lvl5pPr marL="1864266" algn="l" defTabSz="932133" rtl="0" eaLnBrk="1" latinLnBrk="0" hangingPunct="1">
        <a:defRPr sz="1801" kern="1200">
          <a:solidFill>
            <a:schemeClr val="tx1"/>
          </a:solidFill>
          <a:latin typeface="+mn-lt"/>
          <a:ea typeface="+mn-ea"/>
          <a:cs typeface="+mn-cs"/>
        </a:defRPr>
      </a:lvl5pPr>
      <a:lvl6pPr marL="2330333" algn="l" defTabSz="932133" rtl="0" eaLnBrk="1" latinLnBrk="0" hangingPunct="1">
        <a:defRPr sz="1801" kern="1200">
          <a:solidFill>
            <a:schemeClr val="tx1"/>
          </a:solidFill>
          <a:latin typeface="+mn-lt"/>
          <a:ea typeface="+mn-ea"/>
          <a:cs typeface="+mn-cs"/>
        </a:defRPr>
      </a:lvl6pPr>
      <a:lvl7pPr marL="2796398" algn="l" defTabSz="932133" rtl="0" eaLnBrk="1" latinLnBrk="0" hangingPunct="1">
        <a:defRPr sz="1801" kern="1200">
          <a:solidFill>
            <a:schemeClr val="tx1"/>
          </a:solidFill>
          <a:latin typeface="+mn-lt"/>
          <a:ea typeface="+mn-ea"/>
          <a:cs typeface="+mn-cs"/>
        </a:defRPr>
      </a:lvl7pPr>
      <a:lvl8pPr marL="3262464" algn="l" defTabSz="932133" rtl="0" eaLnBrk="1" latinLnBrk="0" hangingPunct="1">
        <a:defRPr sz="1801" kern="1200">
          <a:solidFill>
            <a:schemeClr val="tx1"/>
          </a:solidFill>
          <a:latin typeface="+mn-lt"/>
          <a:ea typeface="+mn-ea"/>
          <a:cs typeface="+mn-cs"/>
        </a:defRPr>
      </a:lvl8pPr>
      <a:lvl9pPr marL="3728532" algn="l" defTabSz="932133" rtl="0" eaLnBrk="1" latinLnBrk="0" hangingPunct="1">
        <a:defRPr sz="1801"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218" y="295280"/>
            <a:ext cx="11697695" cy="917575"/>
          </a:xfrm>
          <a:prstGeom prst="rect">
            <a:avLst/>
          </a:prstGeom>
        </p:spPr>
        <p:txBody>
          <a:bodyPr vert="horz" wrap="square" lIns="107536" tIns="67211" rIns="107536" bIns="67211" rtlCol="0" anchor="t">
            <a:noAutofit/>
          </a:bodyPr>
          <a:lstStyle/>
          <a:p>
            <a:r>
              <a:rPr lang="en-US" dirty="0"/>
              <a:t>Click to edit Master title style</a:t>
            </a:r>
          </a:p>
        </p:txBody>
      </p:sp>
    </p:spTree>
    <p:extLst>
      <p:ext uri="{BB962C8B-B14F-4D97-AF65-F5344CB8AC3E}">
        <p14:creationId xmlns:p14="http://schemas.microsoft.com/office/powerpoint/2010/main" val="3577017758"/>
      </p:ext>
    </p:extLst>
  </p:cSld>
  <p:clrMap bg1="lt1" tx1="dk1" bg2="lt2" tx2="dk2" accent1="accent1" accent2="accent2" accent3="accent3" accent4="accent4" accent5="accent5" accent6="accent6" hlink="hlink" folHlink="folHlink"/>
  <p:sldLayoutIdLst>
    <p:sldLayoutId id="2147484513" r:id="rId1"/>
    <p:sldLayoutId id="2147484514" r:id="rId2"/>
    <p:sldLayoutId id="2147484515" r:id="rId3"/>
    <p:sldLayoutId id="2147484516" r:id="rId4"/>
    <p:sldLayoutId id="2147484517" r:id="rId5"/>
    <p:sldLayoutId id="2147484518" r:id="rId6"/>
    <p:sldLayoutId id="2147484519" r:id="rId7"/>
    <p:sldLayoutId id="2147484520" r:id="rId8"/>
    <p:sldLayoutId id="2147484521" r:id="rId9"/>
    <p:sldLayoutId id="2147484522" r:id="rId10"/>
    <p:sldLayoutId id="2147484523" r:id="rId11"/>
    <p:sldLayoutId id="2147484524" r:id="rId12"/>
  </p:sldLayoutIdLst>
  <p:transition>
    <p:fade/>
  </p:transition>
  <p:hf hdr="0" dt="0"/>
  <p:txStyles>
    <p:titleStyle>
      <a:lvl1pPr algn="l" defTabSz="932094" rtl="0" eaLnBrk="1" latinLnBrk="0" hangingPunct="1">
        <a:lnSpc>
          <a:spcPct val="90000"/>
        </a:lnSpc>
        <a:spcBef>
          <a:spcPct val="0"/>
        </a:spcBef>
        <a:buNone/>
        <a:defRPr lang="en-US" sz="5302" b="0" kern="1200" cap="none" spc="-102" baseline="0" dirty="0" smtClean="0">
          <a:ln w="3175">
            <a:noFill/>
          </a:ln>
          <a:solidFill>
            <a:srgbClr val="616161"/>
          </a:solidFill>
          <a:effectLst/>
          <a:latin typeface="+mj-lt"/>
          <a:ea typeface="+mn-ea"/>
          <a:cs typeface="Segoe UI" pitchFamily="34" charset="0"/>
        </a:defRPr>
      </a:lvl1pPr>
    </p:titleStyle>
    <p:bodyStyle>
      <a:lvl1pPr marL="408106" marR="0" indent="-408106" algn="l" defTabSz="544141" rtl="0" eaLnBrk="1" fontAlgn="auto" latinLnBrk="0" hangingPunct="1">
        <a:lnSpc>
          <a:spcPct val="100000"/>
        </a:lnSpc>
        <a:spcBef>
          <a:spcPct val="20000"/>
        </a:spcBef>
        <a:spcAft>
          <a:spcPts val="0"/>
        </a:spcAft>
        <a:buClrTx/>
        <a:buSzTx/>
        <a:buFont typeface="Arial"/>
        <a:buChar char="•"/>
        <a:tabLst/>
        <a:defRPr sz="4078" kern="1200" spc="0" baseline="0">
          <a:gradFill>
            <a:gsLst>
              <a:gs pos="1250">
                <a:schemeClr val="tx1"/>
              </a:gs>
              <a:gs pos="100000">
                <a:schemeClr val="tx1"/>
              </a:gs>
            </a:gsLst>
            <a:lin ang="5400000" scaled="0"/>
          </a:gradFill>
          <a:latin typeface="Segoe UI Light"/>
          <a:ea typeface="+mn-ea"/>
          <a:cs typeface="Segoe UI Light"/>
        </a:defRPr>
      </a:lvl1pPr>
      <a:lvl2pPr marL="884229" marR="0" indent="-340089" algn="l" defTabSz="544141" rtl="0" eaLnBrk="1" fontAlgn="auto" latinLnBrk="0" hangingPunct="1">
        <a:lnSpc>
          <a:spcPct val="100000"/>
        </a:lnSpc>
        <a:spcBef>
          <a:spcPct val="20000"/>
        </a:spcBef>
        <a:spcAft>
          <a:spcPts val="0"/>
        </a:spcAft>
        <a:buClrTx/>
        <a:buSzTx/>
        <a:buFont typeface="Arial"/>
        <a:buChar char="–"/>
        <a:tabLst/>
        <a:defRPr sz="2446" kern="1200" spc="0" baseline="0">
          <a:gradFill>
            <a:gsLst>
              <a:gs pos="1250">
                <a:schemeClr val="tx1"/>
              </a:gs>
              <a:gs pos="100000">
                <a:schemeClr val="tx1"/>
              </a:gs>
            </a:gsLst>
            <a:lin ang="5400000" scaled="0"/>
          </a:gradFill>
          <a:latin typeface="Segoe UI Light"/>
          <a:ea typeface="+mn-ea"/>
          <a:cs typeface="Segoe UI Light"/>
        </a:defRPr>
      </a:lvl2pPr>
      <a:lvl3pPr marL="1360351" marR="0" indent="-272070" algn="l" defTabSz="544141" rtl="0" eaLnBrk="1" fontAlgn="auto" latinLnBrk="0" hangingPunct="1">
        <a:lnSpc>
          <a:spcPct val="100000"/>
        </a:lnSpc>
        <a:spcBef>
          <a:spcPct val="20000"/>
        </a:spcBef>
        <a:spcAft>
          <a:spcPts val="0"/>
        </a:spcAft>
        <a:buClrTx/>
        <a:buSzTx/>
        <a:buFont typeface="Arial"/>
        <a:buChar char="•"/>
        <a:tabLst/>
        <a:defRPr sz="1904" kern="1200" spc="0" baseline="0">
          <a:gradFill>
            <a:gsLst>
              <a:gs pos="1250">
                <a:schemeClr val="tx1"/>
              </a:gs>
              <a:gs pos="100000">
                <a:schemeClr val="tx1"/>
              </a:gs>
            </a:gsLst>
            <a:lin ang="5400000" scaled="0"/>
          </a:gradFill>
          <a:latin typeface="Segoe UI Light"/>
          <a:ea typeface="+mn-ea"/>
          <a:cs typeface="Segoe UI Light"/>
        </a:defRPr>
      </a:lvl3pPr>
      <a:lvl4pPr marL="1904492" marR="0" indent="-272070" algn="l" defTabSz="544141"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4pPr>
      <a:lvl5pPr marL="2448633" marR="0" indent="-272070" algn="l" defTabSz="544141"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5pPr>
      <a:lvl6pPr marL="2563261"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6pPr>
      <a:lvl7pPr marL="3029308"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7pPr>
      <a:lvl8pPr marL="3495356"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8pPr>
      <a:lvl9pPr marL="3961404"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9pPr>
    </p:bodyStyle>
    <p:otherStyle>
      <a:defPPr>
        <a:defRPr lang="en-US"/>
      </a:defPPr>
      <a:lvl1pPr marL="0" algn="l" defTabSz="932094" rtl="0" eaLnBrk="1" latinLnBrk="0" hangingPunct="1">
        <a:defRPr sz="1768" kern="1200">
          <a:solidFill>
            <a:schemeClr val="tx1"/>
          </a:solidFill>
          <a:latin typeface="+mn-lt"/>
          <a:ea typeface="+mn-ea"/>
          <a:cs typeface="+mn-cs"/>
        </a:defRPr>
      </a:lvl1pPr>
      <a:lvl2pPr marL="466049" algn="l" defTabSz="932094" rtl="0" eaLnBrk="1" latinLnBrk="0" hangingPunct="1">
        <a:defRPr sz="1768" kern="1200">
          <a:solidFill>
            <a:schemeClr val="tx1"/>
          </a:solidFill>
          <a:latin typeface="+mn-lt"/>
          <a:ea typeface="+mn-ea"/>
          <a:cs typeface="+mn-cs"/>
        </a:defRPr>
      </a:lvl2pPr>
      <a:lvl3pPr marL="932094" algn="l" defTabSz="932094" rtl="0" eaLnBrk="1" latinLnBrk="0" hangingPunct="1">
        <a:defRPr sz="1768" kern="1200">
          <a:solidFill>
            <a:schemeClr val="tx1"/>
          </a:solidFill>
          <a:latin typeface="+mn-lt"/>
          <a:ea typeface="+mn-ea"/>
          <a:cs typeface="+mn-cs"/>
        </a:defRPr>
      </a:lvl3pPr>
      <a:lvl4pPr marL="1398142" algn="l" defTabSz="932094" rtl="0" eaLnBrk="1" latinLnBrk="0" hangingPunct="1">
        <a:defRPr sz="1768" kern="1200">
          <a:solidFill>
            <a:schemeClr val="tx1"/>
          </a:solidFill>
          <a:latin typeface="+mn-lt"/>
          <a:ea typeface="+mn-ea"/>
          <a:cs typeface="+mn-cs"/>
        </a:defRPr>
      </a:lvl4pPr>
      <a:lvl5pPr marL="1864189" algn="l" defTabSz="932094" rtl="0" eaLnBrk="1" latinLnBrk="0" hangingPunct="1">
        <a:defRPr sz="1768" kern="1200">
          <a:solidFill>
            <a:schemeClr val="tx1"/>
          </a:solidFill>
          <a:latin typeface="+mn-lt"/>
          <a:ea typeface="+mn-ea"/>
          <a:cs typeface="+mn-cs"/>
        </a:defRPr>
      </a:lvl5pPr>
      <a:lvl6pPr marL="2330236" algn="l" defTabSz="932094" rtl="0" eaLnBrk="1" latinLnBrk="0" hangingPunct="1">
        <a:defRPr sz="1768" kern="1200">
          <a:solidFill>
            <a:schemeClr val="tx1"/>
          </a:solidFill>
          <a:latin typeface="+mn-lt"/>
          <a:ea typeface="+mn-ea"/>
          <a:cs typeface="+mn-cs"/>
        </a:defRPr>
      </a:lvl6pPr>
      <a:lvl7pPr marL="2796285" algn="l" defTabSz="932094" rtl="0" eaLnBrk="1" latinLnBrk="0" hangingPunct="1">
        <a:defRPr sz="1768" kern="1200">
          <a:solidFill>
            <a:schemeClr val="tx1"/>
          </a:solidFill>
          <a:latin typeface="+mn-lt"/>
          <a:ea typeface="+mn-ea"/>
          <a:cs typeface="+mn-cs"/>
        </a:defRPr>
      </a:lvl7pPr>
      <a:lvl8pPr marL="3262331" algn="l" defTabSz="932094" rtl="0" eaLnBrk="1" latinLnBrk="0" hangingPunct="1">
        <a:defRPr sz="1768" kern="1200">
          <a:solidFill>
            <a:schemeClr val="tx1"/>
          </a:solidFill>
          <a:latin typeface="+mn-lt"/>
          <a:ea typeface="+mn-ea"/>
          <a:cs typeface="+mn-cs"/>
        </a:defRPr>
      </a:lvl8pPr>
      <a:lvl9pPr marL="3728379" algn="l" defTabSz="932094" rtl="0" eaLnBrk="1" latinLnBrk="0" hangingPunct="1">
        <a:defRPr sz="17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46.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1.xml"/></Relationships>
</file>

<file path=ppt/slides/_rels/slide6.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81.xml"/></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34.xml"/><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1018886"/>
              </p:ext>
            </p:extLst>
          </p:nvPr>
        </p:nvGraphicFramePr>
        <p:xfrm>
          <a:off x="183263" y="114019"/>
          <a:ext cx="12069948" cy="6675050"/>
        </p:xfrm>
        <a:graphic>
          <a:graphicData uri="http://schemas.openxmlformats.org/drawingml/2006/table">
            <a:tbl>
              <a:tblPr firstRow="1">
                <a:tableStyleId>{1E171933-4619-4E11-9A3F-F7608DF75F80}</a:tableStyleId>
              </a:tblPr>
              <a:tblGrid>
                <a:gridCol w="2468853">
                  <a:extLst>
                    <a:ext uri="{9D8B030D-6E8A-4147-A177-3AD203B41FA5}">
                      <a16:colId xmlns:a16="http://schemas.microsoft.com/office/drawing/2014/main" val="2882920816"/>
                    </a:ext>
                  </a:extLst>
                </a:gridCol>
                <a:gridCol w="5486340">
                  <a:extLst>
                    <a:ext uri="{9D8B030D-6E8A-4147-A177-3AD203B41FA5}">
                      <a16:colId xmlns:a16="http://schemas.microsoft.com/office/drawing/2014/main" val="671627900"/>
                    </a:ext>
                  </a:extLst>
                </a:gridCol>
                <a:gridCol w="4114755">
                  <a:extLst>
                    <a:ext uri="{9D8B030D-6E8A-4147-A177-3AD203B41FA5}">
                      <a16:colId xmlns:a16="http://schemas.microsoft.com/office/drawing/2014/main" val="1702352092"/>
                    </a:ext>
                  </a:extLst>
                </a:gridCol>
              </a:tblGrid>
              <a:tr h="539356">
                <a:tc>
                  <a:txBody>
                    <a:bodyPr/>
                    <a:lstStyle/>
                    <a:p>
                      <a:r>
                        <a:rPr lang="en-US" sz="1800" dirty="0"/>
                        <a:t>Time</a:t>
                      </a:r>
                    </a:p>
                  </a:txBody>
                  <a:tcPr marL="24050" marR="24050" marT="12025" marB="12025" anchor="ctr"/>
                </a:tc>
                <a:tc>
                  <a:txBody>
                    <a:bodyPr/>
                    <a:lstStyle/>
                    <a:p>
                      <a:r>
                        <a:rPr lang="en-US" sz="1800" dirty="0"/>
                        <a:t>Title</a:t>
                      </a:r>
                    </a:p>
                  </a:txBody>
                  <a:tcPr marL="24050" marR="24050" marT="12025" marB="12025" anchor="ctr"/>
                </a:tc>
                <a:tc>
                  <a:txBody>
                    <a:bodyPr/>
                    <a:lstStyle/>
                    <a:p>
                      <a:endParaRPr lang="en-US" sz="1800"/>
                    </a:p>
                  </a:txBody>
                  <a:tcPr marL="24050" marR="24050" marT="12025" marB="12025" anchor="ctr"/>
                </a:tc>
                <a:extLst>
                  <a:ext uri="{0D108BD9-81ED-4DB2-BD59-A6C34878D82A}">
                    <a16:rowId xmlns:a16="http://schemas.microsoft.com/office/drawing/2014/main" val="287967560"/>
                  </a:ext>
                </a:extLst>
              </a:tr>
              <a:tr h="539356">
                <a:tc>
                  <a:txBody>
                    <a:bodyPr/>
                    <a:lstStyle/>
                    <a:p>
                      <a:r>
                        <a:rPr lang="en-US" sz="1800" dirty="0"/>
                        <a:t>9:00 AM - 9:05 AM</a:t>
                      </a:r>
                    </a:p>
                  </a:txBody>
                  <a:tcPr marL="24050" marR="24050" marT="12025" marB="12025" anchor="ctr"/>
                </a:tc>
                <a:tc>
                  <a:txBody>
                    <a:bodyPr/>
                    <a:lstStyle/>
                    <a:p>
                      <a:r>
                        <a:rPr lang="en-US" sz="1800" dirty="0"/>
                        <a:t>Introduction &amp; Day Overview</a:t>
                      </a:r>
                    </a:p>
                  </a:txBody>
                  <a:tcPr marL="24050" marR="24050" marT="12025" marB="12025" anchor="ctr"/>
                </a:tc>
                <a:tc>
                  <a:txBody>
                    <a:bodyPr/>
                    <a:lstStyle/>
                    <a:p>
                      <a:r>
                        <a:rPr lang="en-US" sz="1800" dirty="0"/>
                        <a:t>Jeff + Scott</a:t>
                      </a:r>
                    </a:p>
                  </a:txBody>
                  <a:tcPr marL="24050" marR="24050" marT="12025" marB="12025" anchor="ctr"/>
                </a:tc>
                <a:extLst>
                  <a:ext uri="{0D108BD9-81ED-4DB2-BD59-A6C34878D82A}">
                    <a16:rowId xmlns:a16="http://schemas.microsoft.com/office/drawing/2014/main" val="3609171151"/>
                  </a:ext>
                </a:extLst>
              </a:tr>
              <a:tr h="802875">
                <a:tc>
                  <a:txBody>
                    <a:bodyPr/>
                    <a:lstStyle/>
                    <a:p>
                      <a:r>
                        <a:rPr lang="en-US" sz="1800" dirty="0"/>
                        <a:t>9:15 AM - 10:00 AM</a:t>
                      </a:r>
                    </a:p>
                  </a:txBody>
                  <a:tcPr marL="24050" marR="24050" marT="12025" marB="12025" anchor="ctr"/>
                </a:tc>
                <a:tc>
                  <a:txBody>
                    <a:bodyPr/>
                    <a:lstStyle/>
                    <a:p>
                      <a:r>
                        <a:rPr lang="en-US" sz="1800"/>
                        <a:t>Session #1: Introduction to the .NET Core SDK</a:t>
                      </a:r>
                    </a:p>
                  </a:txBody>
                  <a:tcPr marL="24050" marR="24050" marT="12025" marB="12025" anchor="ctr"/>
                </a:tc>
                <a:tc>
                  <a:txBody>
                    <a:bodyPr/>
                    <a:lstStyle/>
                    <a:p>
                      <a:r>
                        <a:rPr lang="en-US" sz="1800" dirty="0"/>
                        <a:t>Jeff</a:t>
                      </a:r>
                    </a:p>
                  </a:txBody>
                  <a:tcPr marL="24050" marR="24050" marT="12025" marB="12025" anchor="ctr"/>
                </a:tc>
                <a:extLst>
                  <a:ext uri="{0D108BD9-81ED-4DB2-BD59-A6C34878D82A}">
                    <a16:rowId xmlns:a16="http://schemas.microsoft.com/office/drawing/2014/main" val="2778024722"/>
                  </a:ext>
                </a:extLst>
              </a:tr>
              <a:tr h="539356">
                <a:tc>
                  <a:txBody>
                    <a:bodyPr/>
                    <a:lstStyle/>
                    <a:p>
                      <a:r>
                        <a:rPr lang="en-US" sz="1800" dirty="0"/>
                        <a:t>10:00 AM - 10:15 AM</a:t>
                      </a:r>
                    </a:p>
                  </a:txBody>
                  <a:tcPr marL="24050" marR="24050" marT="12025" marB="12025" anchor="ctr"/>
                </a:tc>
                <a:tc>
                  <a:txBody>
                    <a:bodyPr/>
                    <a:lstStyle/>
                    <a:p>
                      <a:r>
                        <a:rPr lang="en-US" sz="1800" dirty="0"/>
                        <a:t>Break</a:t>
                      </a:r>
                    </a:p>
                  </a:txBody>
                  <a:tcPr marL="24050" marR="24050" marT="12025" marB="12025" anchor="ctr"/>
                </a:tc>
                <a:tc>
                  <a:txBody>
                    <a:bodyPr/>
                    <a:lstStyle/>
                    <a:p>
                      <a:endParaRPr lang="en-US" sz="1800" dirty="0"/>
                    </a:p>
                  </a:txBody>
                  <a:tcPr marL="24050" marR="24050" marT="12025" marB="12025" anchor="ctr"/>
                </a:tc>
                <a:extLst>
                  <a:ext uri="{0D108BD9-81ED-4DB2-BD59-A6C34878D82A}">
                    <a16:rowId xmlns:a16="http://schemas.microsoft.com/office/drawing/2014/main" val="3664464281"/>
                  </a:ext>
                </a:extLst>
              </a:tr>
              <a:tr h="539356">
                <a:tc>
                  <a:txBody>
                    <a:bodyPr/>
                    <a:lstStyle/>
                    <a:p>
                      <a:r>
                        <a:rPr lang="en-US" sz="1800" dirty="0"/>
                        <a:t>10:15 AM - 10:45 AM</a:t>
                      </a:r>
                    </a:p>
                  </a:txBody>
                  <a:tcPr marL="24050" marR="24050" marT="12025" marB="12025" anchor="ctr"/>
                </a:tc>
                <a:tc>
                  <a:txBody>
                    <a:bodyPr/>
                    <a:lstStyle/>
                    <a:p>
                      <a:r>
                        <a:rPr lang="en-US" sz="1800"/>
                        <a:t>Lab #1</a:t>
                      </a:r>
                    </a:p>
                  </a:txBody>
                  <a:tcPr marL="24050" marR="24050" marT="12025" marB="12025" anchor="ctr"/>
                </a:tc>
                <a:tc>
                  <a:txBody>
                    <a:bodyPr/>
                    <a:lstStyle/>
                    <a:p>
                      <a:r>
                        <a:rPr lang="en-US" sz="1800" dirty="0"/>
                        <a:t>Get bits installed, create first app</a:t>
                      </a:r>
                    </a:p>
                  </a:txBody>
                  <a:tcPr marL="24050" marR="24050" marT="12025" marB="12025" anchor="ctr"/>
                </a:tc>
                <a:extLst>
                  <a:ext uri="{0D108BD9-81ED-4DB2-BD59-A6C34878D82A}">
                    <a16:rowId xmlns:a16="http://schemas.microsoft.com/office/drawing/2014/main" val="455752608"/>
                  </a:ext>
                </a:extLst>
              </a:tr>
              <a:tr h="802875">
                <a:tc>
                  <a:txBody>
                    <a:bodyPr/>
                    <a:lstStyle/>
                    <a:p>
                      <a:r>
                        <a:rPr lang="en-US" sz="1800" dirty="0"/>
                        <a:t>10:45 AM - 11:30 AM</a:t>
                      </a:r>
                    </a:p>
                  </a:txBody>
                  <a:tcPr marL="24050" marR="24050" marT="12025" marB="12025" anchor="ctr"/>
                </a:tc>
                <a:tc>
                  <a:txBody>
                    <a:bodyPr/>
                    <a:lstStyle/>
                    <a:p>
                      <a:r>
                        <a:rPr lang="en-US" sz="1800" dirty="0"/>
                        <a:t>Session #2: Introduction to ASP.NET Core</a:t>
                      </a:r>
                    </a:p>
                  </a:txBody>
                  <a:tcPr marL="24050" marR="24050" marT="12025" marB="12025" anchor="ctr"/>
                </a:tc>
                <a:tc>
                  <a:txBody>
                    <a:bodyPr/>
                    <a:lstStyle/>
                    <a:p>
                      <a:r>
                        <a:rPr lang="en-US" sz="1800" dirty="0"/>
                        <a:t>Jeff</a:t>
                      </a:r>
                    </a:p>
                  </a:txBody>
                  <a:tcPr marL="24050" marR="24050" marT="12025" marB="12025" anchor="ctr"/>
                </a:tc>
                <a:extLst>
                  <a:ext uri="{0D108BD9-81ED-4DB2-BD59-A6C34878D82A}">
                    <a16:rowId xmlns:a16="http://schemas.microsoft.com/office/drawing/2014/main" val="571918720"/>
                  </a:ext>
                </a:extLst>
              </a:tr>
              <a:tr h="1030289">
                <a:tc>
                  <a:txBody>
                    <a:bodyPr/>
                    <a:lstStyle/>
                    <a:p>
                      <a:r>
                        <a:rPr lang="en-US" sz="1800"/>
                        <a:t>11:30 AM - 12:00 PM</a:t>
                      </a:r>
                    </a:p>
                  </a:txBody>
                  <a:tcPr marL="24050" marR="24050" marT="12025" marB="12025" anchor="ctr"/>
                </a:tc>
                <a:tc>
                  <a:txBody>
                    <a:bodyPr/>
                    <a:lstStyle/>
                    <a:p>
                      <a:r>
                        <a:rPr lang="en-US" sz="1800"/>
                        <a:t>Lab #2</a:t>
                      </a:r>
                    </a:p>
                  </a:txBody>
                  <a:tcPr marL="24050" marR="24050" marT="12025" marB="12025" anchor="ctr"/>
                </a:tc>
                <a:tc>
                  <a:txBody>
                    <a:bodyPr/>
                    <a:lstStyle/>
                    <a:p>
                      <a:r>
                        <a:rPr lang="en-US" sz="1800" dirty="0" err="1"/>
                        <a:t>WebHost</a:t>
                      </a:r>
                      <a:r>
                        <a:rPr lang="en-US" sz="1800" dirty="0"/>
                        <a:t>, Startup, Configuration, Environments, Middleware, &amp; IIS</a:t>
                      </a:r>
                    </a:p>
                  </a:txBody>
                  <a:tcPr marL="24050" marR="24050" marT="12025" marB="12025" anchor="ctr"/>
                </a:tc>
                <a:extLst>
                  <a:ext uri="{0D108BD9-81ED-4DB2-BD59-A6C34878D82A}">
                    <a16:rowId xmlns:a16="http://schemas.microsoft.com/office/drawing/2014/main" val="1002527045"/>
                  </a:ext>
                </a:extLst>
              </a:tr>
              <a:tr h="539356">
                <a:tc>
                  <a:txBody>
                    <a:bodyPr/>
                    <a:lstStyle/>
                    <a:p>
                      <a:r>
                        <a:rPr lang="en-US" sz="1800" dirty="0"/>
                        <a:t>12:00 PM - 12:30 PM</a:t>
                      </a:r>
                    </a:p>
                  </a:txBody>
                  <a:tcPr marL="24050" marR="24050" marT="12025" marB="12025" anchor="ctr"/>
                </a:tc>
                <a:tc>
                  <a:txBody>
                    <a:bodyPr/>
                    <a:lstStyle/>
                    <a:p>
                      <a:r>
                        <a:rPr lang="en-US" sz="1800" dirty="0"/>
                        <a:t>Lunch</a:t>
                      </a:r>
                    </a:p>
                  </a:txBody>
                  <a:tcPr marL="24050" marR="24050" marT="12025" marB="12025" anchor="ctr"/>
                </a:tc>
                <a:tc>
                  <a:txBody>
                    <a:bodyPr/>
                    <a:lstStyle/>
                    <a:p>
                      <a:endParaRPr lang="en-US" sz="1800" dirty="0"/>
                    </a:p>
                  </a:txBody>
                  <a:tcPr marL="24050" marR="24050" marT="12025" marB="12025" anchor="ctr"/>
                </a:tc>
                <a:extLst>
                  <a:ext uri="{0D108BD9-81ED-4DB2-BD59-A6C34878D82A}">
                    <a16:rowId xmlns:a16="http://schemas.microsoft.com/office/drawing/2014/main" val="4059105860"/>
                  </a:ext>
                </a:extLst>
              </a:tr>
              <a:tr h="802875">
                <a:tc>
                  <a:txBody>
                    <a:bodyPr/>
                    <a:lstStyle/>
                    <a:p>
                      <a:r>
                        <a:rPr lang="en-US" sz="1800" dirty="0"/>
                        <a:t>12:30 PM - 1:00 PM</a:t>
                      </a:r>
                    </a:p>
                  </a:txBody>
                  <a:tcPr marL="24050" marR="24050" marT="12025" marB="12025" anchor="ctr"/>
                </a:tc>
                <a:tc>
                  <a:txBody>
                    <a:bodyPr/>
                    <a:lstStyle/>
                    <a:p>
                      <a:r>
                        <a:rPr lang="en-US" sz="1800" dirty="0"/>
                        <a:t>Session #3: Introduction to Routing &amp; MVC</a:t>
                      </a:r>
                    </a:p>
                  </a:txBody>
                  <a:tcPr marL="24050" marR="24050" marT="12025" marB="12025" anchor="ctr"/>
                </a:tc>
                <a:tc>
                  <a:txBody>
                    <a:bodyPr/>
                    <a:lstStyle/>
                    <a:p>
                      <a:r>
                        <a:rPr lang="en-US" sz="1800" dirty="0"/>
                        <a:t>Jeff</a:t>
                      </a:r>
                    </a:p>
                  </a:txBody>
                  <a:tcPr marL="24050" marR="24050" marT="12025" marB="12025" anchor="ctr"/>
                </a:tc>
                <a:extLst>
                  <a:ext uri="{0D108BD9-81ED-4DB2-BD59-A6C34878D82A}">
                    <a16:rowId xmlns:a16="http://schemas.microsoft.com/office/drawing/2014/main" val="1862114265"/>
                  </a:ext>
                </a:extLst>
              </a:tr>
              <a:tr h="539356">
                <a:tc>
                  <a:txBody>
                    <a:bodyPr/>
                    <a:lstStyle/>
                    <a:p>
                      <a:r>
                        <a:rPr lang="en-US" sz="1800" dirty="0"/>
                        <a:t>1:00 PM – 1:30 PM</a:t>
                      </a:r>
                    </a:p>
                  </a:txBody>
                  <a:tcPr marL="24050" marR="24050" marT="12025" marB="12025" anchor="ctr"/>
                </a:tc>
                <a:tc>
                  <a:txBody>
                    <a:bodyPr/>
                    <a:lstStyle/>
                    <a:p>
                      <a:r>
                        <a:rPr lang="en-US" sz="1800" dirty="0"/>
                        <a:t>Lab #3</a:t>
                      </a:r>
                    </a:p>
                  </a:txBody>
                  <a:tcPr marL="24050" marR="24050" marT="12025" marB="12025" anchor="ctr"/>
                </a:tc>
                <a:tc>
                  <a:txBody>
                    <a:bodyPr/>
                    <a:lstStyle/>
                    <a:p>
                      <a:r>
                        <a:rPr lang="fr-FR" sz="1800" dirty="0" err="1"/>
                        <a:t>Routing</a:t>
                      </a:r>
                      <a:r>
                        <a:rPr lang="fr-FR" sz="1800" dirty="0"/>
                        <a:t> patterns, MVC basics, etc.</a:t>
                      </a:r>
                    </a:p>
                  </a:txBody>
                  <a:tcPr marL="24050" marR="24050" marT="12025" marB="12025" anchor="ctr"/>
                </a:tc>
                <a:extLst>
                  <a:ext uri="{0D108BD9-81ED-4DB2-BD59-A6C34878D82A}">
                    <a16:rowId xmlns:a16="http://schemas.microsoft.com/office/drawing/2014/main" val="3358159244"/>
                  </a:ext>
                </a:extLst>
              </a:tr>
            </a:tbl>
          </a:graphicData>
        </a:graphic>
      </p:graphicFrame>
    </p:spTree>
    <p:extLst>
      <p:ext uri="{BB962C8B-B14F-4D97-AF65-F5344CB8AC3E}">
        <p14:creationId xmlns:p14="http://schemas.microsoft.com/office/powerpoint/2010/main" val="187301569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Middleware</a:t>
            </a:r>
          </a:p>
        </p:txBody>
      </p:sp>
    </p:spTree>
    <p:extLst>
      <p:ext uri="{BB962C8B-B14F-4D97-AF65-F5344CB8AC3E}">
        <p14:creationId xmlns:p14="http://schemas.microsoft.com/office/powerpoint/2010/main" val="27485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 name="Title 1"/>
          <p:cNvSpPr>
            <a:spLocks noGrp="1"/>
          </p:cNvSpPr>
          <p:nvPr>
            <p:ph type="title"/>
          </p:nvPr>
        </p:nvSpPr>
        <p:spPr>
          <a:xfrm>
            <a:off x="275481" y="374191"/>
            <a:ext cx="11887878" cy="917575"/>
          </a:xfrm>
        </p:spPr>
        <p:txBody>
          <a:bodyPr/>
          <a:lstStyle/>
          <a:p>
            <a:r>
              <a:rPr lang="en-US" dirty="0"/>
              <a:t>ASP.NET Core Middleware</a:t>
            </a:r>
          </a:p>
        </p:txBody>
      </p:sp>
      <p:grpSp>
        <p:nvGrpSpPr>
          <p:cNvPr id="10" name="Group 9"/>
          <p:cNvGrpSpPr/>
          <p:nvPr/>
        </p:nvGrpSpPr>
        <p:grpSpPr>
          <a:xfrm>
            <a:off x="6827837" y="1726397"/>
            <a:ext cx="4864865" cy="4844372"/>
            <a:chOff x="6827837" y="1726397"/>
            <a:chExt cx="4864865" cy="4844372"/>
          </a:xfrm>
        </p:grpSpPr>
        <p:pic>
          <p:nvPicPr>
            <p:cNvPr id="6" name="Picture 5"/>
            <p:cNvPicPr>
              <a:picLocks noChangeAspect="1"/>
            </p:cNvPicPr>
            <p:nvPr/>
          </p:nvPicPr>
          <p:blipFill rotWithShape="1">
            <a:blip r:embed="rId3"/>
            <a:srcRect t="11196"/>
            <a:stretch/>
          </p:blipFill>
          <p:spPr>
            <a:xfrm>
              <a:off x="6827837" y="2354261"/>
              <a:ext cx="4864865" cy="4216508"/>
            </a:xfrm>
            <a:prstGeom prst="rect">
              <a:avLst/>
            </a:prstGeom>
          </p:spPr>
        </p:pic>
        <p:sp>
          <p:nvSpPr>
            <p:cNvPr id="7" name="TextBox 6"/>
            <p:cNvSpPr txBox="1"/>
            <p:nvPr/>
          </p:nvSpPr>
          <p:spPr>
            <a:xfrm>
              <a:off x="7325316" y="1726397"/>
              <a:ext cx="386990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ASP.NET Core Middleware</a:t>
              </a:r>
            </a:p>
          </p:txBody>
        </p:sp>
      </p:grpSp>
      <p:grpSp>
        <p:nvGrpSpPr>
          <p:cNvPr id="8" name="Group 7"/>
          <p:cNvGrpSpPr/>
          <p:nvPr/>
        </p:nvGrpSpPr>
        <p:grpSpPr>
          <a:xfrm>
            <a:off x="150034" y="1726397"/>
            <a:ext cx="5571269" cy="4844371"/>
            <a:chOff x="150034" y="1726397"/>
            <a:chExt cx="5571269" cy="4844371"/>
          </a:xfrm>
        </p:grpSpPr>
        <p:pic>
          <p:nvPicPr>
            <p:cNvPr id="4" name="Picture 3"/>
            <p:cNvPicPr>
              <a:picLocks noChangeAspect="1"/>
            </p:cNvPicPr>
            <p:nvPr/>
          </p:nvPicPr>
          <p:blipFill rotWithShape="1">
            <a:blip r:embed="rId4"/>
            <a:srcRect t="11196"/>
            <a:stretch/>
          </p:blipFill>
          <p:spPr>
            <a:xfrm>
              <a:off x="503237" y="2354261"/>
              <a:ext cx="4864865" cy="4216507"/>
            </a:xfrm>
            <a:prstGeom prst="rect">
              <a:avLst/>
            </a:prstGeom>
          </p:spPr>
        </p:pic>
        <p:sp>
          <p:nvSpPr>
            <p:cNvPr id="9" name="TextBox 8"/>
            <p:cNvSpPr txBox="1"/>
            <p:nvPr/>
          </p:nvSpPr>
          <p:spPr>
            <a:xfrm>
              <a:off x="150034" y="1726397"/>
              <a:ext cx="55712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Traditional ASP.NET Application Model</a:t>
              </a:r>
            </a:p>
          </p:txBody>
        </p:sp>
      </p:grpSp>
    </p:spTree>
    <p:extLst>
      <p:ext uri="{BB962C8B-B14F-4D97-AF65-F5344CB8AC3E}">
        <p14:creationId xmlns:p14="http://schemas.microsoft.com/office/powerpoint/2010/main" val="1177294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a:t>
            </a:r>
          </a:p>
        </p:txBody>
      </p:sp>
    </p:spTree>
    <p:extLst>
      <p:ext uri="{BB962C8B-B14F-4D97-AF65-F5344CB8AC3E}">
        <p14:creationId xmlns:p14="http://schemas.microsoft.com/office/powerpoint/2010/main" val="879441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643949402"/>
              </p:ext>
            </p:extLst>
          </p:nvPr>
        </p:nvGraphicFramePr>
        <p:xfrm>
          <a:off x="183263" y="571214"/>
          <a:ext cx="12069948" cy="6126412"/>
        </p:xfrm>
        <a:graphic>
          <a:graphicData uri="http://schemas.openxmlformats.org/drawingml/2006/table">
            <a:tbl>
              <a:tblPr firstRow="1">
                <a:tableStyleId>{1E171933-4619-4E11-9A3F-F7608DF75F80}</a:tableStyleId>
              </a:tblPr>
              <a:tblGrid>
                <a:gridCol w="2468853">
                  <a:extLst>
                    <a:ext uri="{9D8B030D-6E8A-4147-A177-3AD203B41FA5}">
                      <a16:colId xmlns:a16="http://schemas.microsoft.com/office/drawing/2014/main" val="2882920816"/>
                    </a:ext>
                  </a:extLst>
                </a:gridCol>
                <a:gridCol w="5486340">
                  <a:extLst>
                    <a:ext uri="{9D8B030D-6E8A-4147-A177-3AD203B41FA5}">
                      <a16:colId xmlns:a16="http://schemas.microsoft.com/office/drawing/2014/main" val="671627900"/>
                    </a:ext>
                  </a:extLst>
                </a:gridCol>
                <a:gridCol w="4114755">
                  <a:extLst>
                    <a:ext uri="{9D8B030D-6E8A-4147-A177-3AD203B41FA5}">
                      <a16:colId xmlns:a16="http://schemas.microsoft.com/office/drawing/2014/main" val="1702352092"/>
                    </a:ext>
                  </a:extLst>
                </a:gridCol>
              </a:tblGrid>
              <a:tr h="495985">
                <a:tc>
                  <a:txBody>
                    <a:bodyPr/>
                    <a:lstStyle/>
                    <a:p>
                      <a:r>
                        <a:rPr lang="en-US" sz="1800"/>
                        <a:t>Time</a:t>
                      </a:r>
                    </a:p>
                  </a:txBody>
                  <a:tcPr marL="24050" marR="24050" marT="12025" marB="12025" anchor="ctr"/>
                </a:tc>
                <a:tc>
                  <a:txBody>
                    <a:bodyPr/>
                    <a:lstStyle/>
                    <a:p>
                      <a:r>
                        <a:rPr lang="en-US" sz="1800" dirty="0"/>
                        <a:t>Title</a:t>
                      </a:r>
                    </a:p>
                  </a:txBody>
                  <a:tcPr marL="24050" marR="24050" marT="12025" marB="12025" anchor="ctr"/>
                </a:tc>
                <a:tc>
                  <a:txBody>
                    <a:bodyPr/>
                    <a:lstStyle/>
                    <a:p>
                      <a:endParaRPr lang="en-US" sz="1800"/>
                    </a:p>
                  </a:txBody>
                  <a:tcPr marL="24050" marR="24050" marT="12025" marB="12025" anchor="ctr"/>
                </a:tc>
                <a:extLst>
                  <a:ext uri="{0D108BD9-81ED-4DB2-BD59-A6C34878D82A}">
                    <a16:rowId xmlns:a16="http://schemas.microsoft.com/office/drawing/2014/main" val="287967560"/>
                  </a:ext>
                </a:extLst>
              </a:tr>
              <a:tr h="495985">
                <a:tc>
                  <a:txBody>
                    <a:bodyPr/>
                    <a:lstStyle/>
                    <a:p>
                      <a:r>
                        <a:rPr lang="en-US" sz="1800" dirty="0"/>
                        <a:t>1:30 PM - 2:00 PM</a:t>
                      </a:r>
                    </a:p>
                  </a:txBody>
                  <a:tcPr marL="24050" marR="24050" marT="12025" marB="12025" anchor="ctr"/>
                </a:tc>
                <a:tc>
                  <a:txBody>
                    <a:bodyPr/>
                    <a:lstStyle/>
                    <a:p>
                      <a:r>
                        <a:rPr lang="en-US" sz="1800" dirty="0"/>
                        <a:t>Session #8: APIs with MVC Core</a:t>
                      </a:r>
                    </a:p>
                  </a:txBody>
                  <a:tcPr marL="24050" marR="24050" marT="12025" marB="12025" anchor="ctr"/>
                </a:tc>
                <a:tc>
                  <a:txBody>
                    <a:bodyPr/>
                    <a:lstStyle/>
                    <a:p>
                      <a:r>
                        <a:rPr lang="en-US" sz="1800" dirty="0"/>
                        <a:t>Jeff</a:t>
                      </a:r>
                    </a:p>
                  </a:txBody>
                  <a:tcPr marL="24050" marR="24050" marT="12025" marB="12025" anchor="ctr"/>
                </a:tc>
                <a:extLst>
                  <a:ext uri="{0D108BD9-81ED-4DB2-BD59-A6C34878D82A}">
                    <a16:rowId xmlns:a16="http://schemas.microsoft.com/office/drawing/2014/main" val="626609548"/>
                  </a:ext>
                </a:extLst>
              </a:tr>
              <a:tr h="495985">
                <a:tc>
                  <a:txBody>
                    <a:bodyPr/>
                    <a:lstStyle/>
                    <a:p>
                      <a:r>
                        <a:rPr lang="en-US" sz="1800" dirty="0"/>
                        <a:t>2:00 PM - 2:15 PM</a:t>
                      </a:r>
                    </a:p>
                  </a:txBody>
                  <a:tcPr marL="24050" marR="24050" marT="12025" marB="12025" anchor="ctr"/>
                </a:tc>
                <a:tc>
                  <a:txBody>
                    <a:bodyPr/>
                    <a:lstStyle/>
                    <a:p>
                      <a:r>
                        <a:rPr lang="en-US" sz="1800" dirty="0"/>
                        <a:t>Break</a:t>
                      </a:r>
                    </a:p>
                  </a:txBody>
                  <a:tcPr marL="24050" marR="24050" marT="12025" marB="12025" anchor="ctr"/>
                </a:tc>
                <a:tc>
                  <a:txBody>
                    <a:bodyPr/>
                    <a:lstStyle/>
                    <a:p>
                      <a:endParaRPr lang="en-US" sz="1800" dirty="0"/>
                    </a:p>
                  </a:txBody>
                  <a:tcPr marL="24050" marR="24050" marT="12025" marB="12025" anchor="ctr"/>
                </a:tc>
                <a:extLst>
                  <a:ext uri="{0D108BD9-81ED-4DB2-BD59-A6C34878D82A}">
                    <a16:rowId xmlns:a16="http://schemas.microsoft.com/office/drawing/2014/main" val="1585589204"/>
                  </a:ext>
                </a:extLst>
              </a:tr>
              <a:tr h="889464">
                <a:tc>
                  <a:txBody>
                    <a:bodyPr/>
                    <a:lstStyle/>
                    <a:p>
                      <a:r>
                        <a:rPr lang="en-US" sz="1800" dirty="0"/>
                        <a:t>2:15 PM - 2:30 PM</a:t>
                      </a:r>
                    </a:p>
                  </a:txBody>
                  <a:tcPr marL="24050" marR="24050" marT="12025" marB="12025" anchor="ctr"/>
                </a:tc>
                <a:tc>
                  <a:txBody>
                    <a:bodyPr/>
                    <a:lstStyle/>
                    <a:p>
                      <a:r>
                        <a:rPr lang="en-US" sz="1800" dirty="0"/>
                        <a:t>Lab #8</a:t>
                      </a:r>
                    </a:p>
                  </a:txBody>
                  <a:tcPr marL="24050" marR="24050" marT="12025" marB="12025" anchor="ctr"/>
                </a:tc>
                <a:tc>
                  <a:txBody>
                    <a:bodyPr/>
                    <a:lstStyle/>
                    <a:p>
                      <a:r>
                        <a:rPr lang="en-US" sz="1800" dirty="0"/>
                        <a:t>Build</a:t>
                      </a:r>
                      <a:r>
                        <a:rPr lang="en-US" sz="1800" baseline="0" dirty="0"/>
                        <a:t> your own API</a:t>
                      </a:r>
                      <a:endParaRPr lang="en-US" sz="1800" dirty="0"/>
                    </a:p>
                  </a:txBody>
                  <a:tcPr marL="24050" marR="24050" marT="12025" marB="12025" anchor="ctr"/>
                </a:tc>
                <a:extLst>
                  <a:ext uri="{0D108BD9-81ED-4DB2-BD59-A6C34878D82A}">
                    <a16:rowId xmlns:a16="http://schemas.microsoft.com/office/drawing/2014/main" val="2621910499"/>
                  </a:ext>
                </a:extLst>
              </a:tr>
              <a:tr h="495985">
                <a:tc>
                  <a:txBody>
                    <a:bodyPr/>
                    <a:lstStyle/>
                    <a:p>
                      <a:r>
                        <a:rPr lang="en-US" sz="1800" dirty="0"/>
                        <a:t>2:30 PM – 3:00 PM</a:t>
                      </a:r>
                    </a:p>
                  </a:txBody>
                  <a:tcPr marL="24050" marR="24050" marT="12025" marB="12025" anchor="ctr"/>
                </a:tc>
                <a:tc>
                  <a:txBody>
                    <a:bodyPr/>
                    <a:lstStyle/>
                    <a:p>
                      <a:r>
                        <a:rPr lang="en-US" sz="1800" dirty="0"/>
                        <a:t>Session #5: Dependency Injection</a:t>
                      </a:r>
                    </a:p>
                  </a:txBody>
                  <a:tcPr marL="24050" marR="24050" marT="12025" marB="12025" anchor="ctr"/>
                </a:tc>
                <a:tc>
                  <a:txBody>
                    <a:bodyPr/>
                    <a:lstStyle/>
                    <a:p>
                      <a:r>
                        <a:rPr lang="en-US" sz="1800" dirty="0"/>
                        <a:t>Jeff</a:t>
                      </a:r>
                    </a:p>
                  </a:txBody>
                  <a:tcPr marL="24050" marR="24050" marT="12025" marB="12025" anchor="ctr"/>
                </a:tc>
                <a:extLst>
                  <a:ext uri="{0D108BD9-81ED-4DB2-BD59-A6C34878D82A}">
                    <a16:rowId xmlns:a16="http://schemas.microsoft.com/office/drawing/2014/main" val="2352580152"/>
                  </a:ext>
                </a:extLst>
              </a:tr>
              <a:tr h="889464">
                <a:tc>
                  <a:txBody>
                    <a:bodyPr/>
                    <a:lstStyle/>
                    <a:p>
                      <a:r>
                        <a:rPr lang="en-US" sz="1800" dirty="0"/>
                        <a:t>3:00 PM – 3:15 PM</a:t>
                      </a:r>
                    </a:p>
                  </a:txBody>
                  <a:tcPr marL="24050" marR="24050" marT="12025" marB="12025" anchor="ctr"/>
                </a:tc>
                <a:tc>
                  <a:txBody>
                    <a:bodyPr/>
                    <a:lstStyle/>
                    <a:p>
                      <a:r>
                        <a:rPr lang="en-US" sz="1800"/>
                        <a:t>Lab #5</a:t>
                      </a:r>
                    </a:p>
                  </a:txBody>
                  <a:tcPr marL="24050" marR="24050" marT="12025" marB="12025" anchor="ctr"/>
                </a:tc>
                <a:tc>
                  <a:txBody>
                    <a:bodyPr/>
                    <a:lstStyle/>
                    <a:p>
                      <a:r>
                        <a:rPr lang="en-US" sz="1800" dirty="0"/>
                        <a:t>Use DI for application services, add a unit test project</a:t>
                      </a:r>
                    </a:p>
                  </a:txBody>
                  <a:tcPr marL="24050" marR="24050" marT="12025" marB="12025" anchor="ctr"/>
                </a:tc>
                <a:extLst>
                  <a:ext uri="{0D108BD9-81ED-4DB2-BD59-A6C34878D82A}">
                    <a16:rowId xmlns:a16="http://schemas.microsoft.com/office/drawing/2014/main" val="3187155607"/>
                  </a:ext>
                </a:extLst>
              </a:tr>
              <a:tr h="738314">
                <a:tc>
                  <a:txBody>
                    <a:bodyPr/>
                    <a:lstStyle/>
                    <a:p>
                      <a:r>
                        <a:rPr lang="en-US" dirty="0"/>
                        <a:t>3:15 PM – 3:30 PM</a:t>
                      </a:r>
                    </a:p>
                  </a:txBody>
                  <a:tcPr anchor="ctr"/>
                </a:tc>
                <a:tc>
                  <a:txBody>
                    <a:bodyPr/>
                    <a:lstStyle/>
                    <a:p>
                      <a:r>
                        <a:rPr lang="sv-SE" dirty="0"/>
                        <a:t>Session #6: Razor &amp; Tag Helpers</a:t>
                      </a:r>
                    </a:p>
                  </a:txBody>
                  <a:tcPr anchor="ctr"/>
                </a:tc>
                <a:tc>
                  <a:txBody>
                    <a:bodyPr/>
                    <a:lstStyle/>
                    <a:p>
                      <a:r>
                        <a:rPr lang="en-US" dirty="0"/>
                        <a:t>Jeff</a:t>
                      </a:r>
                    </a:p>
                  </a:txBody>
                  <a:tcPr anchor="ctr"/>
                </a:tc>
                <a:extLst>
                  <a:ext uri="{0D108BD9-81ED-4DB2-BD59-A6C34878D82A}">
                    <a16:rowId xmlns:a16="http://schemas.microsoft.com/office/drawing/2014/main" val="2778024722"/>
                  </a:ext>
                </a:extLst>
              </a:tr>
              <a:tr h="568074">
                <a:tc>
                  <a:txBody>
                    <a:bodyPr/>
                    <a:lstStyle/>
                    <a:p>
                      <a:r>
                        <a:rPr lang="en-US" dirty="0"/>
                        <a:t>3:30 PM - 3:50 PM</a:t>
                      </a:r>
                    </a:p>
                  </a:txBody>
                  <a:tcPr anchor="ctr"/>
                </a:tc>
                <a:tc>
                  <a:txBody>
                    <a:bodyPr/>
                    <a:lstStyle/>
                    <a:p>
                      <a:r>
                        <a:rPr lang="en-US" dirty="0"/>
                        <a:t>Lab #6</a:t>
                      </a:r>
                    </a:p>
                  </a:txBody>
                  <a:tcPr anchor="ctr"/>
                </a:tc>
                <a:tc>
                  <a:txBody>
                    <a:bodyPr/>
                    <a:lstStyle/>
                    <a:p>
                      <a:r>
                        <a:rPr lang="en-US" dirty="0"/>
                        <a:t>Working</a:t>
                      </a:r>
                      <a:r>
                        <a:rPr lang="en-US" baseline="0" dirty="0"/>
                        <a:t> with Razor Tag Helpers</a:t>
                      </a:r>
                      <a:endParaRPr lang="en-US" dirty="0"/>
                    </a:p>
                  </a:txBody>
                  <a:tcPr anchor="ctr"/>
                </a:tc>
                <a:extLst>
                  <a:ext uri="{0D108BD9-81ED-4DB2-BD59-A6C34878D82A}">
                    <a16:rowId xmlns:a16="http://schemas.microsoft.com/office/drawing/2014/main" val="1375552914"/>
                  </a:ext>
                </a:extLst>
              </a:tr>
              <a:tr h="1057156">
                <a:tc>
                  <a:txBody>
                    <a:bodyPr/>
                    <a:lstStyle/>
                    <a:p>
                      <a:r>
                        <a:rPr lang="en-US" dirty="0"/>
                        <a:t>3:50 PM - 4:00 PM</a:t>
                      </a:r>
                    </a:p>
                  </a:txBody>
                  <a:tcPr anchor="ctr"/>
                </a:tc>
                <a:tc>
                  <a:txBody>
                    <a:bodyPr/>
                    <a:lstStyle/>
                    <a:p>
                      <a:r>
                        <a:rPr lang="en-US"/>
                        <a:t>Summary &amp; Conclusion</a:t>
                      </a:r>
                    </a:p>
                  </a:txBody>
                  <a:tcPr anchor="ctr"/>
                </a:tc>
                <a:tc>
                  <a:txBody>
                    <a:bodyPr/>
                    <a:lstStyle/>
                    <a:p>
                      <a:r>
                        <a:rPr lang="en-US" dirty="0"/>
                        <a:t>Jeff, Scott, </a:t>
                      </a:r>
                      <a:r>
                        <a:rPr lang="en-US"/>
                        <a:t>and Friends</a:t>
                      </a:r>
                      <a:endParaRPr lang="en-US" dirty="0"/>
                    </a:p>
                  </a:txBody>
                  <a:tcPr/>
                </a:tc>
                <a:extLst>
                  <a:ext uri="{0D108BD9-81ED-4DB2-BD59-A6C34878D82A}">
                    <a16:rowId xmlns:a16="http://schemas.microsoft.com/office/drawing/2014/main" val="2600290422"/>
                  </a:ext>
                </a:extLst>
              </a:tr>
            </a:tbl>
          </a:graphicData>
        </a:graphic>
      </p:graphicFrame>
    </p:spTree>
    <p:extLst>
      <p:ext uri="{BB962C8B-B14F-4D97-AF65-F5344CB8AC3E}">
        <p14:creationId xmlns:p14="http://schemas.microsoft.com/office/powerpoint/2010/main" val="429268422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4075" y="845531"/>
            <a:ext cx="8778144" cy="2011665"/>
          </a:xfrm>
        </p:spPr>
        <p:txBody>
          <a:bodyPr/>
          <a:lstStyle/>
          <a:p>
            <a:r>
              <a:rPr lang="en-US" dirty="0"/>
              <a:t>Intro to ASP.NET Core</a:t>
            </a:r>
            <a:endParaRPr lang="en-US" sz="3600" dirty="0"/>
          </a:p>
        </p:txBody>
      </p:sp>
      <p:sp>
        <p:nvSpPr>
          <p:cNvPr id="3" name="Text Placeholder 2"/>
          <p:cNvSpPr>
            <a:spLocks noGrp="1"/>
          </p:cNvSpPr>
          <p:nvPr>
            <p:ph type="body" sz="quarter" idx="12"/>
          </p:nvPr>
        </p:nvSpPr>
        <p:spPr/>
        <p:txBody>
          <a:bodyPr/>
          <a:lstStyle/>
          <a:p>
            <a:r>
              <a:rPr lang="en-US" sz="2400" dirty="0"/>
              <a:t>Jeff Fritz</a:t>
            </a:r>
          </a:p>
          <a:p>
            <a:r>
              <a:rPr lang="en-US" sz="2400" dirty="0"/>
              <a:t>Program Manager</a:t>
            </a:r>
          </a:p>
          <a:p>
            <a:r>
              <a:rPr lang="en-US" sz="2400" dirty="0"/>
              <a:t>@</a:t>
            </a:r>
            <a:r>
              <a:rPr lang="en-US" sz="2400" dirty="0" err="1"/>
              <a:t>csharpfritz</a:t>
            </a:r>
            <a:endParaRPr lang="en-US" sz="2400" dirty="0"/>
          </a:p>
          <a:p>
            <a:endParaRPr lang="en-US" sz="2400" dirty="0"/>
          </a:p>
        </p:txBody>
      </p:sp>
    </p:spTree>
    <p:extLst>
      <p:ext uri="{BB962C8B-B14F-4D97-AF65-F5344CB8AC3E}">
        <p14:creationId xmlns:p14="http://schemas.microsoft.com/office/powerpoint/2010/main" val="419587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141" y="571214"/>
            <a:ext cx="8961022" cy="1828786"/>
          </a:xfrm>
        </p:spPr>
        <p:txBody>
          <a:bodyPr/>
          <a:lstStyle/>
          <a:p>
            <a:r>
              <a:rPr lang="en-US" dirty="0"/>
              <a:t>Demo: </a:t>
            </a:r>
            <a:br>
              <a:rPr lang="en-US" dirty="0"/>
            </a:br>
            <a:br>
              <a:rPr lang="en-US" dirty="0"/>
            </a:br>
            <a:r>
              <a:rPr lang="en-US" dirty="0"/>
              <a:t>Nothing </a:t>
            </a:r>
            <a:br>
              <a:rPr lang="en-US" dirty="0"/>
            </a:br>
            <a:r>
              <a:rPr lang="en-US" dirty="0"/>
              <a:t>has </a:t>
            </a:r>
            <a:br>
              <a:rPr lang="en-US" dirty="0"/>
            </a:br>
            <a:r>
              <a:rPr lang="en-US" dirty="0"/>
              <a:t>changed!</a:t>
            </a:r>
          </a:p>
        </p:txBody>
      </p:sp>
      <p:pic>
        <p:nvPicPr>
          <p:cNvPr id="3" name="Picture 2"/>
          <p:cNvPicPr>
            <a:picLocks noChangeAspect="1"/>
          </p:cNvPicPr>
          <p:nvPr/>
        </p:nvPicPr>
        <p:blipFill>
          <a:blip r:embed="rId3"/>
          <a:stretch>
            <a:fillRect/>
          </a:stretch>
        </p:blipFill>
        <p:spPr>
          <a:xfrm>
            <a:off x="5361934" y="0"/>
            <a:ext cx="7091479" cy="6994525"/>
          </a:xfrm>
          <a:prstGeom prst="rect">
            <a:avLst/>
          </a:prstGeom>
        </p:spPr>
      </p:pic>
    </p:spTree>
    <p:extLst>
      <p:ext uri="{BB962C8B-B14F-4D97-AF65-F5344CB8AC3E}">
        <p14:creationId xmlns:p14="http://schemas.microsoft.com/office/powerpoint/2010/main" val="1083623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rot="5400000">
            <a:off x="6433805" y="1312244"/>
            <a:ext cx="6087830" cy="34633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672" b="0" i="0" u="none" strike="noStrike" kern="1200" cap="none" spc="0" normalizeH="0" baseline="0" noProof="0">
                <a:ln>
                  <a:noFill/>
                </a:ln>
                <a:solidFill>
                  <a:srgbClr val="FFFFFF"/>
                </a:solidFill>
                <a:effectLst/>
                <a:uLnTx/>
                <a:uFillTx/>
                <a:latin typeface="Segoe UI"/>
                <a:ea typeface="+mn-ea"/>
                <a:cs typeface="+mn-cs"/>
              </a:rPr>
              <a:t>Open Source</a:t>
            </a:r>
            <a:endParaRPr kumimoji="0" lang="en-US" sz="3672"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3" name="Group 2"/>
          <p:cNvGrpSpPr/>
          <p:nvPr/>
        </p:nvGrpSpPr>
        <p:grpSpPr>
          <a:xfrm>
            <a:off x="5144994" y="229456"/>
            <a:ext cx="2146476" cy="6535621"/>
            <a:chOff x="5144994" y="229456"/>
            <a:chExt cx="2146476" cy="6535621"/>
          </a:xfrm>
        </p:grpSpPr>
        <p:sp>
          <p:nvSpPr>
            <p:cNvPr id="4" name="Rectangle 3"/>
            <p:cNvSpPr/>
            <p:nvPr/>
          </p:nvSpPr>
          <p:spPr>
            <a:xfrm>
              <a:off x="5144994" y="6150743"/>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Operating System</a:t>
              </a:r>
            </a:p>
          </p:txBody>
        </p:sp>
        <p:sp>
          <p:nvSpPr>
            <p:cNvPr id="6" name="Rectangle 5"/>
            <p:cNvSpPr/>
            <p:nvPr/>
          </p:nvSpPr>
          <p:spPr>
            <a:xfrm>
              <a:off x="5144995" y="5410582"/>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Runtime Loader</a:t>
              </a:r>
            </a:p>
          </p:txBody>
        </p:sp>
        <p:sp>
          <p:nvSpPr>
            <p:cNvPr id="7" name="Rectangle 6"/>
            <p:cNvSpPr/>
            <p:nvPr/>
          </p:nvSpPr>
          <p:spPr>
            <a:xfrm>
              <a:off x="5144996" y="4670422"/>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Runtime</a:t>
              </a:r>
            </a:p>
          </p:txBody>
        </p:sp>
        <p:sp>
          <p:nvSpPr>
            <p:cNvPr id="8" name="Rectangle 7"/>
            <p:cNvSpPr/>
            <p:nvPr/>
          </p:nvSpPr>
          <p:spPr>
            <a:xfrm>
              <a:off x="5144997" y="3930260"/>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Platform Libraries</a:t>
              </a:r>
            </a:p>
          </p:txBody>
        </p:sp>
        <p:sp>
          <p:nvSpPr>
            <p:cNvPr id="9" name="Rectangle 8"/>
            <p:cNvSpPr/>
            <p:nvPr/>
          </p:nvSpPr>
          <p:spPr>
            <a:xfrm>
              <a:off x="5144998" y="3190095"/>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Application Host</a:t>
              </a:r>
            </a:p>
          </p:txBody>
        </p:sp>
        <p:sp>
          <p:nvSpPr>
            <p:cNvPr id="10" name="Rectangle 9"/>
            <p:cNvSpPr/>
            <p:nvPr/>
          </p:nvSpPr>
          <p:spPr>
            <a:xfrm>
              <a:off x="5144999" y="2449938"/>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Web Server</a:t>
              </a:r>
            </a:p>
          </p:txBody>
        </p:sp>
        <p:sp>
          <p:nvSpPr>
            <p:cNvPr id="11" name="Rectangle 10"/>
            <p:cNvSpPr/>
            <p:nvPr/>
          </p:nvSpPr>
          <p:spPr>
            <a:xfrm>
              <a:off x="5145000" y="1709776"/>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Application Frameworks</a:t>
              </a:r>
            </a:p>
          </p:txBody>
        </p:sp>
        <p:sp>
          <p:nvSpPr>
            <p:cNvPr id="12" name="Rectangle 11"/>
            <p:cNvSpPr/>
            <p:nvPr/>
          </p:nvSpPr>
          <p:spPr>
            <a:xfrm>
              <a:off x="5145001" y="969613"/>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Libraries</a:t>
              </a:r>
            </a:p>
          </p:txBody>
        </p:sp>
        <p:sp>
          <p:nvSpPr>
            <p:cNvPr id="13" name="Rectangle 12"/>
            <p:cNvSpPr/>
            <p:nvPr/>
          </p:nvSpPr>
          <p:spPr>
            <a:xfrm>
              <a:off x="5145002" y="229456"/>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Application</a:t>
              </a:r>
            </a:p>
          </p:txBody>
        </p:sp>
      </p:grpSp>
      <p:sp>
        <p:nvSpPr>
          <p:cNvPr id="14" name="Rectangle 13"/>
          <p:cNvSpPr/>
          <p:nvPr/>
        </p:nvSpPr>
        <p:spPr>
          <a:xfrm>
            <a:off x="2395304" y="6150743"/>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Windows</a:t>
            </a:r>
          </a:p>
        </p:txBody>
      </p:sp>
      <p:sp>
        <p:nvSpPr>
          <p:cNvPr id="15" name="Rectangle 14"/>
          <p:cNvSpPr/>
          <p:nvPr/>
        </p:nvSpPr>
        <p:spPr>
          <a:xfrm>
            <a:off x="2395304" y="5410582"/>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IIS: WebEngine4.dll</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Exe: OS</a:t>
            </a:r>
          </a:p>
        </p:txBody>
      </p:sp>
      <p:sp>
        <p:nvSpPr>
          <p:cNvPr id="16" name="Rectangle 15"/>
          <p:cNvSpPr/>
          <p:nvPr/>
        </p:nvSpPr>
        <p:spPr>
          <a:xfrm>
            <a:off x="2395304" y="4670422"/>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.NET CLR</a:t>
            </a:r>
          </a:p>
        </p:txBody>
      </p:sp>
      <p:sp>
        <p:nvSpPr>
          <p:cNvPr id="17" name="Rectangle 16"/>
          <p:cNvSpPr/>
          <p:nvPr/>
        </p:nvSpPr>
        <p:spPr>
          <a:xfrm>
            <a:off x="2395304" y="3930260"/>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.NET BCL &amp; FCL</a:t>
            </a:r>
          </a:p>
        </p:txBody>
      </p:sp>
      <p:sp>
        <p:nvSpPr>
          <p:cNvPr id="18" name="Rectangle 17"/>
          <p:cNvSpPr/>
          <p:nvPr/>
        </p:nvSpPr>
        <p:spPr>
          <a:xfrm>
            <a:off x="2395303" y="3190100"/>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FFFFFF"/>
                </a:solidFill>
                <a:effectLst/>
                <a:uLnTx/>
                <a:uFillTx/>
                <a:latin typeface="Segoe UI"/>
                <a:ea typeface="+mn-ea"/>
                <a:cs typeface="+mn-cs"/>
              </a:rPr>
              <a:t>System.Web</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Rectangle 18"/>
          <p:cNvSpPr/>
          <p:nvPr/>
        </p:nvSpPr>
        <p:spPr>
          <a:xfrm>
            <a:off x="2395303" y="2449938"/>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IIS</a:t>
            </a:r>
          </a:p>
        </p:txBody>
      </p:sp>
      <p:sp>
        <p:nvSpPr>
          <p:cNvPr id="20" name="Rectangle 19"/>
          <p:cNvSpPr/>
          <p:nvPr/>
        </p:nvSpPr>
        <p:spPr>
          <a:xfrm>
            <a:off x="2395303" y="1709776"/>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FCL, GAC, NuGet</a:t>
            </a:r>
          </a:p>
        </p:txBody>
      </p:sp>
      <p:sp>
        <p:nvSpPr>
          <p:cNvPr id="21" name="Rectangle 20"/>
          <p:cNvSpPr/>
          <p:nvPr/>
        </p:nvSpPr>
        <p:spPr>
          <a:xfrm>
            <a:off x="2395303" y="969614"/>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Loose, GAC, NuGet</a:t>
            </a:r>
          </a:p>
        </p:txBody>
      </p:sp>
      <p:sp>
        <p:nvSpPr>
          <p:cNvPr id="22" name="Rectangle 21"/>
          <p:cNvSpPr/>
          <p:nvPr/>
        </p:nvSpPr>
        <p:spPr>
          <a:xfrm>
            <a:off x="2395302" y="229455"/>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Segoe UI"/>
                <a:ea typeface="+mn-ea"/>
                <a:cs typeface="+mn-cs"/>
              </a:rPr>
              <a:t>MSBuild</a:t>
            </a:r>
            <a:r>
              <a:rPr kumimoji="0" lang="en-US" sz="1400" b="0" i="0" u="none" strike="noStrike" kern="1200" cap="none" spc="0" normalizeH="0" baseline="0" noProof="0" dirty="0">
                <a:ln>
                  <a:noFill/>
                </a:ln>
                <a:solidFill>
                  <a:srgbClr val="FFFFFF"/>
                </a:solidFill>
                <a:effectLst/>
                <a:uLnTx/>
                <a:uFillTx/>
                <a:latin typeface="Segoe UI"/>
                <a:ea typeface="+mn-ea"/>
                <a:cs typeface="+mn-cs"/>
              </a:rPr>
              <a:t> -&gt; csc.exe</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Segoe UI"/>
                <a:ea typeface="+mn-ea"/>
                <a:cs typeface="+mn-cs"/>
              </a:rPr>
              <a:t>CodeDOM</a:t>
            </a:r>
            <a:r>
              <a:rPr kumimoji="0" lang="en-US" sz="1400" b="0" i="0" u="none" strike="noStrike" kern="1200" cap="none" spc="0" normalizeH="0" baseline="0" noProof="0" dirty="0">
                <a:ln>
                  <a:noFill/>
                </a:ln>
                <a:solidFill>
                  <a:srgbClr val="FFFFFF"/>
                </a:solidFill>
                <a:effectLst/>
                <a:uLnTx/>
                <a:uFillTx/>
                <a:latin typeface="Segoe UI"/>
                <a:ea typeface="+mn-ea"/>
                <a:cs typeface="+mn-cs"/>
              </a:rPr>
              <a:t> -&gt; csc.exe</a:t>
            </a:r>
          </a:p>
        </p:txBody>
      </p:sp>
      <p:sp>
        <p:nvSpPr>
          <p:cNvPr id="23" name="Rectangle 22"/>
          <p:cNvSpPr/>
          <p:nvPr/>
        </p:nvSpPr>
        <p:spPr>
          <a:xfrm>
            <a:off x="7894686" y="6150743"/>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Windows, OSX,  Linux</a:t>
            </a:r>
          </a:p>
        </p:txBody>
      </p:sp>
      <p:sp>
        <p:nvSpPr>
          <p:cNvPr id="24" name="Rectangle 23"/>
          <p:cNvSpPr/>
          <p:nvPr/>
        </p:nvSpPr>
        <p:spPr>
          <a:xfrm>
            <a:off x="7894686" y="5410582"/>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dirty="0">
                <a:solidFill>
                  <a:srgbClr val="FFFFFF"/>
                </a:solidFill>
                <a:latin typeface="Segoe UI"/>
              </a:rPr>
              <a:t>dotnet</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Rectangle 24"/>
          <p:cNvSpPr/>
          <p:nvPr/>
        </p:nvSpPr>
        <p:spPr>
          <a:xfrm>
            <a:off x="7894686" y="4670422"/>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.NET CLR</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.NET Core CLR</a:t>
            </a:r>
          </a:p>
        </p:txBody>
      </p:sp>
      <p:sp>
        <p:nvSpPr>
          <p:cNvPr id="26" name="Rectangle 25"/>
          <p:cNvSpPr/>
          <p:nvPr/>
        </p:nvSpPr>
        <p:spPr>
          <a:xfrm>
            <a:off x="7894686" y="3930260"/>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.NET BCL &amp; FCL</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.NET on NuGet</a:t>
            </a:r>
          </a:p>
        </p:txBody>
      </p:sp>
      <p:sp>
        <p:nvSpPr>
          <p:cNvPr id="27" name="Rectangle 26"/>
          <p:cNvSpPr/>
          <p:nvPr/>
        </p:nvSpPr>
        <p:spPr>
          <a:xfrm>
            <a:off x="7894685" y="3190100"/>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Application</a:t>
            </a:r>
          </a:p>
        </p:txBody>
      </p:sp>
      <p:sp>
        <p:nvSpPr>
          <p:cNvPr id="28" name="Rectangle 27"/>
          <p:cNvSpPr/>
          <p:nvPr/>
        </p:nvSpPr>
        <p:spPr>
          <a:xfrm>
            <a:off x="7894685" y="2449938"/>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Kestrel</a:t>
            </a:r>
          </a:p>
        </p:txBody>
      </p:sp>
      <p:sp>
        <p:nvSpPr>
          <p:cNvPr id="29" name="Rectangle 28"/>
          <p:cNvSpPr/>
          <p:nvPr/>
        </p:nvSpPr>
        <p:spPr>
          <a:xfrm>
            <a:off x="7894685" y="1709776"/>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NuGet</a:t>
            </a:r>
          </a:p>
        </p:txBody>
      </p:sp>
      <p:sp>
        <p:nvSpPr>
          <p:cNvPr id="30" name="Rectangle 29"/>
          <p:cNvSpPr/>
          <p:nvPr/>
        </p:nvSpPr>
        <p:spPr>
          <a:xfrm>
            <a:off x="7894685" y="969614"/>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NuGet</a:t>
            </a:r>
          </a:p>
        </p:txBody>
      </p:sp>
      <p:sp>
        <p:nvSpPr>
          <p:cNvPr id="31" name="Rectangle 30"/>
          <p:cNvSpPr/>
          <p:nvPr/>
        </p:nvSpPr>
        <p:spPr>
          <a:xfrm>
            <a:off x="7894684" y="229455"/>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dotnet </a:t>
            </a:r>
            <a:r>
              <a:rPr kumimoji="0" lang="en-US" sz="1600" b="0" i="0" u="none" strike="noStrike" kern="1200" cap="none" spc="0" normalizeH="0" baseline="0" noProof="0" dirty="0">
                <a:ln>
                  <a:noFill/>
                </a:ln>
                <a:solidFill>
                  <a:srgbClr val="FFFFFF"/>
                </a:solidFill>
                <a:effectLst/>
                <a:uLnTx/>
                <a:uFillTx/>
                <a:latin typeface="Segoe UI"/>
                <a:ea typeface="+mn-ea"/>
                <a:cs typeface="+mn-cs"/>
              </a:rPr>
              <a:t>(Roslyn)</a:t>
            </a:r>
          </a:p>
        </p:txBody>
      </p:sp>
    </p:spTree>
    <p:extLst>
      <p:ext uri="{BB962C8B-B14F-4D97-AF65-F5344CB8AC3E}">
        <p14:creationId xmlns:p14="http://schemas.microsoft.com/office/powerpoint/2010/main" val="337857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47" presetClass="entr" presetSubtype="0" fill="hold" grpId="0" nodeType="click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1000"/>
                                        <p:tgtEl>
                                          <p:spTgt spid="33"/>
                                        </p:tgtEl>
                                      </p:cBhvr>
                                    </p:animEffect>
                                    <p:anim calcmode="lin" valueType="num">
                                      <p:cBhvr>
                                        <p:cTn id="66" dur="1000" fill="hold"/>
                                        <p:tgtEl>
                                          <p:spTgt spid="33"/>
                                        </p:tgtEl>
                                        <p:attrNameLst>
                                          <p:attrName>ppt_x</p:attrName>
                                        </p:attrNameLst>
                                      </p:cBhvr>
                                      <p:tavLst>
                                        <p:tav tm="0">
                                          <p:val>
                                            <p:strVal val="#ppt_x"/>
                                          </p:val>
                                        </p:tav>
                                        <p:tav tm="100000">
                                          <p:val>
                                            <p:strVal val="#ppt_x"/>
                                          </p:val>
                                        </p:tav>
                                      </p:tavLst>
                                    </p:anim>
                                    <p:anim calcmode="lin" valueType="num">
                                      <p:cBhvr>
                                        <p:cTn id="67"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github.com/</a:t>
            </a:r>
            <a:r>
              <a:rPr lang="en-US" dirty="0" err="1"/>
              <a:t>aspnet</a:t>
            </a:r>
            <a:endParaRPr lang="en-US" dirty="0"/>
          </a:p>
        </p:txBody>
      </p:sp>
      <p:pic>
        <p:nvPicPr>
          <p:cNvPr id="4" name="Picture 3" descr="Screen Clipping"/>
          <p:cNvPicPr>
            <a:picLocks noChangeAspect="1"/>
          </p:cNvPicPr>
          <p:nvPr/>
        </p:nvPicPr>
        <p:blipFill>
          <a:blip r:embed="rId2"/>
          <a:stretch>
            <a:fillRect/>
          </a:stretch>
        </p:blipFill>
        <p:spPr>
          <a:xfrm>
            <a:off x="1982359" y="1360810"/>
            <a:ext cx="8474127" cy="5639034"/>
          </a:xfrm>
          <a:prstGeom prst="rect">
            <a:avLst/>
          </a:prstGeom>
        </p:spPr>
      </p:pic>
    </p:spTree>
    <p:extLst>
      <p:ext uri="{BB962C8B-B14F-4D97-AF65-F5344CB8AC3E}">
        <p14:creationId xmlns:p14="http://schemas.microsoft.com/office/powerpoint/2010/main" val="422787932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019" y="571214"/>
            <a:ext cx="10149729" cy="1828786"/>
          </a:xfrm>
        </p:spPr>
        <p:txBody>
          <a:bodyPr/>
          <a:lstStyle/>
          <a:p>
            <a:r>
              <a:rPr lang="en-US" dirty="0"/>
              <a:t>Demo: </a:t>
            </a:r>
            <a:br>
              <a:rPr lang="en-US" dirty="0"/>
            </a:br>
            <a:r>
              <a:rPr lang="en-US" dirty="0"/>
              <a:t>Everything </a:t>
            </a:r>
            <a:br>
              <a:rPr lang="en-US" dirty="0"/>
            </a:br>
            <a:r>
              <a:rPr lang="en-US" dirty="0"/>
              <a:t>has </a:t>
            </a:r>
            <a:br>
              <a:rPr lang="en-US" dirty="0"/>
            </a:br>
            <a:r>
              <a:rPr lang="en-US" dirty="0"/>
              <a:t>changed!</a:t>
            </a:r>
          </a:p>
        </p:txBody>
      </p:sp>
      <p:pic>
        <p:nvPicPr>
          <p:cNvPr id="3" name="Picture 2"/>
          <p:cNvPicPr>
            <a:picLocks noChangeAspect="1"/>
          </p:cNvPicPr>
          <p:nvPr/>
        </p:nvPicPr>
        <p:blipFill>
          <a:blip r:embed="rId3"/>
          <a:stretch>
            <a:fillRect/>
          </a:stretch>
        </p:blipFill>
        <p:spPr>
          <a:xfrm>
            <a:off x="5395286" y="-5401"/>
            <a:ext cx="6999925" cy="6999925"/>
          </a:xfrm>
          <a:prstGeom prst="rect">
            <a:avLst/>
          </a:prstGeom>
        </p:spPr>
      </p:pic>
    </p:spTree>
    <p:extLst>
      <p:ext uri="{BB962C8B-B14F-4D97-AF65-F5344CB8AC3E}">
        <p14:creationId xmlns:p14="http://schemas.microsoft.com/office/powerpoint/2010/main" val="209638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 Tenets of ASP.NET Core</a:t>
            </a:r>
          </a:p>
        </p:txBody>
      </p:sp>
      <p:sp>
        <p:nvSpPr>
          <p:cNvPr id="4" name="Rectangle 3"/>
          <p:cNvSpPr/>
          <p:nvPr/>
        </p:nvSpPr>
        <p:spPr>
          <a:xfrm>
            <a:off x="7816526" y="2881119"/>
            <a:ext cx="3462294" cy="954107"/>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Choose your Editors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and Tools</a:t>
            </a:r>
          </a:p>
        </p:txBody>
      </p:sp>
      <p:sp>
        <p:nvSpPr>
          <p:cNvPr id="9" name="Rectangle 8"/>
          <p:cNvSpPr/>
          <p:nvPr/>
        </p:nvSpPr>
        <p:spPr>
          <a:xfrm>
            <a:off x="1961121" y="4187836"/>
            <a:ext cx="3113353" cy="954107"/>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Open Source </a:t>
            </a:r>
            <a:br>
              <a:rPr kumimoji="0" lang="en-US" sz="2800" b="0" i="0" u="none" strike="noStrike" kern="1200" cap="none" spc="0" normalizeH="0" baseline="0" noProof="0" dirty="0">
                <a:ln>
                  <a:noFill/>
                </a:ln>
                <a:solidFill>
                  <a:srgbClr val="FFFFFF"/>
                </a:solidFill>
                <a:effectLst/>
                <a:uLnTx/>
                <a:uFillTx/>
                <a:latin typeface="Segoe UI"/>
                <a:ea typeface="+mn-ea"/>
                <a:cs typeface="+mn-cs"/>
              </a:rPr>
            </a:br>
            <a:r>
              <a:rPr kumimoji="0" lang="en-US" sz="2800" b="0" i="0" u="none" strike="noStrike" kern="1200" cap="none" spc="0" normalizeH="0" baseline="0" noProof="0" dirty="0">
                <a:ln>
                  <a:noFill/>
                </a:ln>
                <a:solidFill>
                  <a:srgbClr val="FFFFFF"/>
                </a:solidFill>
                <a:effectLst/>
                <a:uLnTx/>
                <a:uFillTx/>
                <a:latin typeface="Segoe UI"/>
                <a:ea typeface="+mn-ea"/>
                <a:cs typeface="+mn-cs"/>
              </a:rPr>
              <a:t>with Contributions</a:t>
            </a:r>
          </a:p>
        </p:txBody>
      </p:sp>
      <p:sp>
        <p:nvSpPr>
          <p:cNvPr id="13" name="Rectangle 12"/>
          <p:cNvSpPr/>
          <p:nvPr/>
        </p:nvSpPr>
        <p:spPr>
          <a:xfrm>
            <a:off x="7754278" y="4437305"/>
            <a:ext cx="2534027" cy="523220"/>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Cross-Platform</a:t>
            </a:r>
          </a:p>
        </p:txBody>
      </p:sp>
      <p:grpSp>
        <p:nvGrpSpPr>
          <p:cNvPr id="6" name="Group 5"/>
          <p:cNvGrpSpPr/>
          <p:nvPr/>
        </p:nvGrpSpPr>
        <p:grpSpPr>
          <a:xfrm>
            <a:off x="6785010" y="4247514"/>
            <a:ext cx="906342" cy="867556"/>
            <a:chOff x="2211181" y="1874910"/>
            <a:chExt cx="609600" cy="594360"/>
          </a:xfrm>
        </p:grpSpPr>
        <p:sp>
          <p:nvSpPr>
            <p:cNvPr id="15" name="Oval 14"/>
            <p:cNvSpPr/>
            <p:nvPr/>
          </p:nvSpPr>
          <p:spPr bwMode="auto">
            <a:xfrm>
              <a:off x="2211181" y="1874910"/>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3" name="Picture 6" descr="C:\temp\WinAzure_rgb_Wht_S.png"/>
            <p:cNvPicPr>
              <a:picLocks noChangeAspect="1" noChangeArrowheads="1"/>
            </p:cNvPicPr>
            <p:nvPr/>
          </p:nvPicPr>
          <p:blipFill rotWithShape="1">
            <a:blip r:embed="rId3">
              <a:extLst>
                <a:ext uri="{28A0092B-C50C-407E-A947-70E740481C1C}">
                  <a14:useLocalDpi xmlns:a14="http://schemas.microsoft.com/office/drawing/2010/main" val="0"/>
                </a:ext>
              </a:extLst>
            </a:blip>
            <a:srcRect l="3371" t="15460" r="80628" b="15496"/>
            <a:stretch/>
          </p:blipFill>
          <p:spPr bwMode="auto">
            <a:xfrm>
              <a:off x="2404459" y="1943117"/>
              <a:ext cx="210181" cy="21742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files.softicons.com/download/system-icons/windows-8-metro-icons-by-dakirby309/png/512x512/Folders%20&amp;%20OS/Linu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0482" y="2147586"/>
              <a:ext cx="242063" cy="242063"/>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p:cNvGrpSpPr>
              <a:grpSpLocks noChangeAspect="1"/>
            </p:cNvGrpSpPr>
            <p:nvPr/>
          </p:nvGrpSpPr>
          <p:grpSpPr bwMode="auto">
            <a:xfrm>
              <a:off x="2314492" y="2130536"/>
              <a:ext cx="197134" cy="235237"/>
              <a:chOff x="3485" y="1766"/>
              <a:chExt cx="745" cy="889"/>
            </a:xfrm>
          </p:grpSpPr>
          <p:sp>
            <p:nvSpPr>
              <p:cNvPr id="27" name="Freeform 26"/>
              <p:cNvSpPr>
                <a:spLocks/>
              </p:cNvSpPr>
              <p:nvPr/>
            </p:nvSpPr>
            <p:spPr bwMode="auto">
              <a:xfrm>
                <a:off x="3485" y="2008"/>
                <a:ext cx="745" cy="647"/>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mn-cs"/>
                </a:endParaRPr>
              </a:p>
            </p:txBody>
          </p:sp>
          <p:sp>
            <p:nvSpPr>
              <p:cNvPr id="28" name="Freeform 27"/>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mn-cs"/>
                </a:endParaRPr>
              </a:p>
            </p:txBody>
          </p:sp>
        </p:grpSp>
      </p:grpSp>
      <p:grpSp>
        <p:nvGrpSpPr>
          <p:cNvPr id="7" name="Group 6"/>
          <p:cNvGrpSpPr/>
          <p:nvPr/>
        </p:nvGrpSpPr>
        <p:grpSpPr>
          <a:xfrm>
            <a:off x="6794824" y="2856591"/>
            <a:ext cx="906342" cy="867556"/>
            <a:chOff x="2199148" y="3390553"/>
            <a:chExt cx="609600" cy="594360"/>
          </a:xfrm>
        </p:grpSpPr>
        <p:sp>
          <p:nvSpPr>
            <p:cNvPr id="14" name="Oval 13"/>
            <p:cNvSpPr/>
            <p:nvPr/>
          </p:nvSpPr>
          <p:spPr bwMode="auto">
            <a:xfrm>
              <a:off x="2199148" y="3390553"/>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Freeform 110"/>
            <p:cNvSpPr>
              <a:spLocks noEditPoints="1"/>
            </p:cNvSpPr>
            <p:nvPr/>
          </p:nvSpPr>
          <p:spPr bwMode="black">
            <a:xfrm>
              <a:off x="2413059" y="3555351"/>
              <a:ext cx="255468" cy="257688"/>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 name="Group 7"/>
          <p:cNvGrpSpPr/>
          <p:nvPr/>
        </p:nvGrpSpPr>
        <p:grpSpPr>
          <a:xfrm>
            <a:off x="940880" y="4235971"/>
            <a:ext cx="906342" cy="867556"/>
            <a:chOff x="2203935" y="5009693"/>
            <a:chExt cx="609600" cy="594360"/>
          </a:xfrm>
        </p:grpSpPr>
        <p:sp>
          <p:nvSpPr>
            <p:cNvPr id="12" name="Oval 11"/>
            <p:cNvSpPr/>
            <p:nvPr/>
          </p:nvSpPr>
          <p:spPr bwMode="auto">
            <a:xfrm>
              <a:off x="2203935" y="5009693"/>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p:cNvSpPr/>
            <p:nvPr/>
          </p:nvSpPr>
          <p:spPr>
            <a:xfrm>
              <a:off x="2256866" y="5140354"/>
              <a:ext cx="500486" cy="316285"/>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OSS</a:t>
              </a:r>
            </a:p>
          </p:txBody>
        </p:sp>
      </p:grpSp>
      <p:sp>
        <p:nvSpPr>
          <p:cNvPr id="24" name="Rectangle 23"/>
          <p:cNvSpPr/>
          <p:nvPr/>
        </p:nvSpPr>
        <p:spPr>
          <a:xfrm>
            <a:off x="1880015" y="2881119"/>
            <a:ext cx="4401077" cy="954107"/>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Seamless transition </a:t>
            </a:r>
            <a:br>
              <a:rPr kumimoji="0" lang="en-US" sz="2800" b="0" i="0" u="none" strike="noStrike" kern="1200" cap="none" spc="0" normalizeH="0" baseline="0" noProof="0" dirty="0">
                <a:ln>
                  <a:noFill/>
                </a:ln>
                <a:solidFill>
                  <a:srgbClr val="FFFFFF"/>
                </a:solidFill>
                <a:effectLst/>
                <a:uLnTx/>
                <a:uFillTx/>
                <a:latin typeface="Segoe UI"/>
                <a:ea typeface="+mn-ea"/>
                <a:cs typeface="+mn-cs"/>
              </a:rPr>
            </a:br>
            <a:r>
              <a:rPr kumimoji="0" lang="en-US" sz="2800" b="0" i="0" u="none" strike="noStrike" kern="1200" cap="none" spc="0" normalizeH="0" baseline="0" noProof="0" dirty="0">
                <a:ln>
                  <a:noFill/>
                </a:ln>
                <a:solidFill>
                  <a:srgbClr val="FFFFFF"/>
                </a:solidFill>
                <a:effectLst/>
                <a:uLnTx/>
                <a:uFillTx/>
                <a:latin typeface="Segoe UI"/>
                <a:ea typeface="+mn-ea"/>
                <a:cs typeface="+mn-cs"/>
              </a:rPr>
              <a:t>from on-premises to cloud</a:t>
            </a:r>
          </a:p>
        </p:txBody>
      </p:sp>
      <p:sp>
        <p:nvSpPr>
          <p:cNvPr id="30" name="Freeform 13"/>
          <p:cNvSpPr>
            <a:spLocks noChangeAspect="1" noEditPoints="1"/>
          </p:cNvSpPr>
          <p:nvPr/>
        </p:nvSpPr>
        <p:spPr bwMode="auto">
          <a:xfrm>
            <a:off x="937268" y="2864487"/>
            <a:ext cx="917115" cy="920494"/>
          </a:xfrm>
          <a:custGeom>
            <a:avLst/>
            <a:gdLst>
              <a:gd name="T0" fmla="*/ 808 w 1605"/>
              <a:gd name="T1" fmla="*/ 1611 h 1611"/>
              <a:gd name="T2" fmla="*/ 1605 w 1605"/>
              <a:gd name="T3" fmla="*/ 798 h 1611"/>
              <a:gd name="T4" fmla="*/ 808 w 1605"/>
              <a:gd name="T5" fmla="*/ 0 h 1611"/>
              <a:gd name="T6" fmla="*/ 0 w 1605"/>
              <a:gd name="T7" fmla="*/ 798 h 1611"/>
              <a:gd name="T8" fmla="*/ 808 w 1605"/>
              <a:gd name="T9" fmla="*/ 1611 h 1611"/>
              <a:gd name="T10" fmla="*/ 808 w 1605"/>
              <a:gd name="T11" fmla="*/ 96 h 1611"/>
              <a:gd name="T12" fmla="*/ 1505 w 1605"/>
              <a:gd name="T13" fmla="*/ 798 h 1611"/>
              <a:gd name="T14" fmla="*/ 808 w 1605"/>
              <a:gd name="T15" fmla="*/ 1511 h 1611"/>
              <a:gd name="T16" fmla="*/ 96 w 1605"/>
              <a:gd name="T17" fmla="*/ 798 h 1611"/>
              <a:gd name="T18" fmla="*/ 808 w 1605"/>
              <a:gd name="T19" fmla="*/ 96 h 1611"/>
              <a:gd name="T20" fmla="*/ 1106 w 1605"/>
              <a:gd name="T21" fmla="*/ 1104 h 1611"/>
              <a:gd name="T22" fmla="*/ 382 w 1605"/>
              <a:gd name="T23" fmla="*/ 1104 h 1611"/>
              <a:gd name="T24" fmla="*/ 260 w 1605"/>
              <a:gd name="T25" fmla="*/ 982 h 1611"/>
              <a:gd name="T26" fmla="*/ 352 w 1605"/>
              <a:gd name="T27" fmla="*/ 863 h 1611"/>
              <a:gd name="T28" fmla="*/ 496 w 1605"/>
              <a:gd name="T29" fmla="*/ 754 h 1611"/>
              <a:gd name="T30" fmla="*/ 756 w 1605"/>
              <a:gd name="T31" fmla="*/ 507 h 1611"/>
              <a:gd name="T32" fmla="*/ 992 w 1605"/>
              <a:gd name="T33" fmla="*/ 657 h 1611"/>
              <a:gd name="T34" fmla="*/ 1106 w 1605"/>
              <a:gd name="T35" fmla="*/ 627 h 1611"/>
              <a:gd name="T36" fmla="*/ 1345 w 1605"/>
              <a:gd name="T37" fmla="*/ 865 h 1611"/>
              <a:gd name="T38" fmla="*/ 1106 w 1605"/>
              <a:gd name="T39" fmla="*/ 1104 h 1611"/>
              <a:gd name="T40" fmla="*/ 382 w 1605"/>
              <a:gd name="T41" fmla="*/ 944 h 1611"/>
              <a:gd name="T42" fmla="*/ 344 w 1605"/>
              <a:gd name="T43" fmla="*/ 982 h 1611"/>
              <a:gd name="T44" fmla="*/ 382 w 1605"/>
              <a:gd name="T45" fmla="*/ 1020 h 1611"/>
              <a:gd name="T46" fmla="*/ 1106 w 1605"/>
              <a:gd name="T47" fmla="*/ 1020 h 1611"/>
              <a:gd name="T48" fmla="*/ 1261 w 1605"/>
              <a:gd name="T49" fmla="*/ 865 h 1611"/>
              <a:gd name="T50" fmla="*/ 1106 w 1605"/>
              <a:gd name="T51" fmla="*/ 711 h 1611"/>
              <a:gd name="T52" fmla="*/ 998 w 1605"/>
              <a:gd name="T53" fmla="*/ 754 h 1611"/>
              <a:gd name="T54" fmla="*/ 944 w 1605"/>
              <a:gd name="T55" fmla="*/ 806 h 1611"/>
              <a:gd name="T56" fmla="*/ 927 w 1605"/>
              <a:gd name="T57" fmla="*/ 733 h 1611"/>
              <a:gd name="T58" fmla="*/ 756 w 1605"/>
              <a:gd name="T59" fmla="*/ 592 h 1611"/>
              <a:gd name="T60" fmla="*/ 580 w 1605"/>
              <a:gd name="T61" fmla="*/ 768 h 1611"/>
              <a:gd name="T62" fmla="*/ 580 w 1605"/>
              <a:gd name="T63" fmla="*/ 792 h 1611"/>
              <a:gd name="T64" fmla="*/ 588 w 1605"/>
              <a:gd name="T65" fmla="*/ 849 h 1611"/>
              <a:gd name="T66" fmla="*/ 531 w 1605"/>
              <a:gd name="T67" fmla="*/ 838 h 1611"/>
              <a:gd name="T68" fmla="*/ 515 w 1605"/>
              <a:gd name="T69" fmla="*/ 838 h 1611"/>
              <a:gd name="T70" fmla="*/ 425 w 1605"/>
              <a:gd name="T71" fmla="*/ 912 h 1611"/>
              <a:gd name="T72" fmla="*/ 420 w 1605"/>
              <a:gd name="T73" fmla="*/ 947 h 1611"/>
              <a:gd name="T74" fmla="*/ 384 w 1605"/>
              <a:gd name="T75" fmla="*/ 944 h 1611"/>
              <a:gd name="T76" fmla="*/ 382 w 1605"/>
              <a:gd name="T77" fmla="*/ 944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5" h="1611">
                <a:moveTo>
                  <a:pt x="808" y="1611"/>
                </a:moveTo>
                <a:cubicBezTo>
                  <a:pt x="1247" y="1611"/>
                  <a:pt x="1605" y="1253"/>
                  <a:pt x="1605" y="798"/>
                </a:cubicBezTo>
                <a:cubicBezTo>
                  <a:pt x="1605" y="355"/>
                  <a:pt x="1247" y="0"/>
                  <a:pt x="808" y="0"/>
                </a:cubicBezTo>
                <a:cubicBezTo>
                  <a:pt x="354" y="0"/>
                  <a:pt x="0" y="355"/>
                  <a:pt x="0" y="798"/>
                </a:cubicBezTo>
                <a:cubicBezTo>
                  <a:pt x="0" y="1253"/>
                  <a:pt x="354" y="1611"/>
                  <a:pt x="808" y="1611"/>
                </a:cubicBezTo>
                <a:close/>
                <a:moveTo>
                  <a:pt x="808" y="96"/>
                </a:moveTo>
                <a:cubicBezTo>
                  <a:pt x="1195" y="96"/>
                  <a:pt x="1505" y="410"/>
                  <a:pt x="1505" y="798"/>
                </a:cubicBezTo>
                <a:cubicBezTo>
                  <a:pt x="1505" y="1190"/>
                  <a:pt x="1195" y="1511"/>
                  <a:pt x="808" y="1511"/>
                </a:cubicBezTo>
                <a:cubicBezTo>
                  <a:pt x="420" y="1511"/>
                  <a:pt x="96" y="1190"/>
                  <a:pt x="96" y="798"/>
                </a:cubicBezTo>
                <a:cubicBezTo>
                  <a:pt x="96" y="410"/>
                  <a:pt x="420" y="96"/>
                  <a:pt x="808" y="96"/>
                </a:cubicBezTo>
                <a:close/>
                <a:moveTo>
                  <a:pt x="1106" y="1104"/>
                </a:moveTo>
                <a:cubicBezTo>
                  <a:pt x="382" y="1104"/>
                  <a:pt x="382" y="1104"/>
                  <a:pt x="382" y="1104"/>
                </a:cubicBezTo>
                <a:cubicBezTo>
                  <a:pt x="314" y="1104"/>
                  <a:pt x="260" y="1050"/>
                  <a:pt x="260" y="982"/>
                </a:cubicBezTo>
                <a:cubicBezTo>
                  <a:pt x="260" y="925"/>
                  <a:pt x="300" y="876"/>
                  <a:pt x="352" y="863"/>
                </a:cubicBezTo>
                <a:cubicBezTo>
                  <a:pt x="376" y="806"/>
                  <a:pt x="431" y="762"/>
                  <a:pt x="496" y="754"/>
                </a:cubicBezTo>
                <a:cubicBezTo>
                  <a:pt x="501" y="616"/>
                  <a:pt x="615" y="507"/>
                  <a:pt x="756" y="507"/>
                </a:cubicBezTo>
                <a:cubicBezTo>
                  <a:pt x="857" y="507"/>
                  <a:pt x="949" y="567"/>
                  <a:pt x="992" y="657"/>
                </a:cubicBezTo>
                <a:cubicBezTo>
                  <a:pt x="1025" y="638"/>
                  <a:pt x="1066" y="627"/>
                  <a:pt x="1106" y="627"/>
                </a:cubicBezTo>
                <a:cubicBezTo>
                  <a:pt x="1237" y="627"/>
                  <a:pt x="1345" y="735"/>
                  <a:pt x="1345" y="865"/>
                </a:cubicBezTo>
                <a:cubicBezTo>
                  <a:pt x="1345" y="998"/>
                  <a:pt x="1237" y="1104"/>
                  <a:pt x="1106" y="1104"/>
                </a:cubicBezTo>
                <a:close/>
                <a:moveTo>
                  <a:pt x="382" y="944"/>
                </a:moveTo>
                <a:cubicBezTo>
                  <a:pt x="360" y="944"/>
                  <a:pt x="344" y="963"/>
                  <a:pt x="344" y="982"/>
                </a:cubicBezTo>
                <a:cubicBezTo>
                  <a:pt x="344" y="1004"/>
                  <a:pt x="360" y="1020"/>
                  <a:pt x="382" y="1020"/>
                </a:cubicBezTo>
                <a:cubicBezTo>
                  <a:pt x="1106" y="1020"/>
                  <a:pt x="1106" y="1020"/>
                  <a:pt x="1106" y="1020"/>
                </a:cubicBezTo>
                <a:cubicBezTo>
                  <a:pt x="1191" y="1020"/>
                  <a:pt x="1261" y="952"/>
                  <a:pt x="1261" y="865"/>
                </a:cubicBezTo>
                <a:cubicBezTo>
                  <a:pt x="1261" y="781"/>
                  <a:pt x="1191" y="711"/>
                  <a:pt x="1106" y="711"/>
                </a:cubicBezTo>
                <a:cubicBezTo>
                  <a:pt x="1066" y="711"/>
                  <a:pt x="1028" y="727"/>
                  <a:pt x="998" y="754"/>
                </a:cubicBezTo>
                <a:cubicBezTo>
                  <a:pt x="944" y="806"/>
                  <a:pt x="944" y="806"/>
                  <a:pt x="944" y="806"/>
                </a:cubicBezTo>
                <a:cubicBezTo>
                  <a:pt x="927" y="733"/>
                  <a:pt x="927" y="733"/>
                  <a:pt x="927" y="733"/>
                </a:cubicBezTo>
                <a:cubicBezTo>
                  <a:pt x="911" y="651"/>
                  <a:pt x="840" y="592"/>
                  <a:pt x="756" y="592"/>
                </a:cubicBezTo>
                <a:cubicBezTo>
                  <a:pt x="659" y="592"/>
                  <a:pt x="580" y="670"/>
                  <a:pt x="580" y="768"/>
                </a:cubicBezTo>
                <a:cubicBezTo>
                  <a:pt x="580" y="776"/>
                  <a:pt x="580" y="784"/>
                  <a:pt x="580" y="792"/>
                </a:cubicBezTo>
                <a:cubicBezTo>
                  <a:pt x="588" y="849"/>
                  <a:pt x="588" y="849"/>
                  <a:pt x="588" y="849"/>
                </a:cubicBezTo>
                <a:cubicBezTo>
                  <a:pt x="531" y="838"/>
                  <a:pt x="531" y="838"/>
                  <a:pt x="531" y="838"/>
                </a:cubicBezTo>
                <a:cubicBezTo>
                  <a:pt x="526" y="838"/>
                  <a:pt x="520" y="838"/>
                  <a:pt x="515" y="838"/>
                </a:cubicBezTo>
                <a:cubicBezTo>
                  <a:pt x="471" y="838"/>
                  <a:pt x="436" y="868"/>
                  <a:pt x="425" y="912"/>
                </a:cubicBezTo>
                <a:cubicBezTo>
                  <a:pt x="420" y="947"/>
                  <a:pt x="420" y="947"/>
                  <a:pt x="420" y="947"/>
                </a:cubicBezTo>
                <a:cubicBezTo>
                  <a:pt x="384" y="944"/>
                  <a:pt x="384" y="944"/>
                  <a:pt x="384" y="944"/>
                </a:cubicBezTo>
                <a:cubicBezTo>
                  <a:pt x="382" y="944"/>
                  <a:pt x="382" y="944"/>
                  <a:pt x="382" y="94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35" name="Rectangle 34"/>
          <p:cNvSpPr/>
          <p:nvPr/>
        </p:nvSpPr>
        <p:spPr>
          <a:xfrm>
            <a:off x="7754278" y="1808563"/>
            <a:ext cx="4268348" cy="523220"/>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Faster Development Cycle</a:t>
            </a:r>
          </a:p>
        </p:txBody>
      </p:sp>
      <p:sp>
        <p:nvSpPr>
          <p:cNvPr id="36" name="Rectangle 35"/>
          <p:cNvSpPr/>
          <p:nvPr/>
        </p:nvSpPr>
        <p:spPr>
          <a:xfrm>
            <a:off x="1897478" y="1795697"/>
            <a:ext cx="2635530" cy="523220"/>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Totally Modular</a:t>
            </a:r>
          </a:p>
        </p:txBody>
      </p:sp>
      <p:grpSp>
        <p:nvGrpSpPr>
          <p:cNvPr id="37" name="Group 36"/>
          <p:cNvGrpSpPr/>
          <p:nvPr/>
        </p:nvGrpSpPr>
        <p:grpSpPr>
          <a:xfrm>
            <a:off x="6795969" y="1626778"/>
            <a:ext cx="888298" cy="850284"/>
            <a:chOff x="1785636" y="1768035"/>
            <a:chExt cx="609600" cy="594360"/>
          </a:xfrm>
        </p:grpSpPr>
        <p:sp>
          <p:nvSpPr>
            <p:cNvPr id="38" name="Oval 37"/>
            <p:cNvSpPr/>
            <p:nvPr/>
          </p:nvSpPr>
          <p:spPr bwMode="auto">
            <a:xfrm>
              <a:off x="1785636" y="1768035"/>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Freeform 58"/>
            <p:cNvSpPr>
              <a:spLocks noEditPoints="1"/>
            </p:cNvSpPr>
            <p:nvPr/>
          </p:nvSpPr>
          <p:spPr bwMode="black">
            <a:xfrm>
              <a:off x="1944132" y="1871523"/>
              <a:ext cx="292608" cy="38473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0" name="Group 39"/>
          <p:cNvGrpSpPr/>
          <p:nvPr/>
        </p:nvGrpSpPr>
        <p:grpSpPr>
          <a:xfrm>
            <a:off x="951466" y="1639744"/>
            <a:ext cx="888298" cy="850284"/>
            <a:chOff x="1795746" y="3978504"/>
            <a:chExt cx="609600" cy="594360"/>
          </a:xfrm>
        </p:grpSpPr>
        <p:sp>
          <p:nvSpPr>
            <p:cNvPr id="41" name="Oval 40"/>
            <p:cNvSpPr/>
            <p:nvPr/>
          </p:nvSpPr>
          <p:spPr bwMode="auto">
            <a:xfrm>
              <a:off x="1795746" y="3978504"/>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Freeform 8"/>
            <p:cNvSpPr>
              <a:spLocks noEditPoints="1"/>
            </p:cNvSpPr>
            <p:nvPr/>
          </p:nvSpPr>
          <p:spPr bwMode="black">
            <a:xfrm>
              <a:off x="1894192" y="4082378"/>
              <a:ext cx="414835" cy="38661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1" name="Freeform 5"/>
          <p:cNvSpPr>
            <a:spLocks noEditPoints="1"/>
          </p:cNvSpPr>
          <p:nvPr/>
        </p:nvSpPr>
        <p:spPr bwMode="auto">
          <a:xfrm>
            <a:off x="4784301" y="5494553"/>
            <a:ext cx="878847" cy="837318"/>
          </a:xfrm>
          <a:custGeom>
            <a:avLst/>
            <a:gdLst>
              <a:gd name="T0" fmla="*/ 808 w 1605"/>
              <a:gd name="T1" fmla="*/ 1611 h 1611"/>
              <a:gd name="T2" fmla="*/ 1605 w 1605"/>
              <a:gd name="T3" fmla="*/ 798 h 1611"/>
              <a:gd name="T4" fmla="*/ 808 w 1605"/>
              <a:gd name="T5" fmla="*/ 0 h 1611"/>
              <a:gd name="T6" fmla="*/ 0 w 1605"/>
              <a:gd name="T7" fmla="*/ 798 h 1611"/>
              <a:gd name="T8" fmla="*/ 808 w 1605"/>
              <a:gd name="T9" fmla="*/ 1611 h 1611"/>
              <a:gd name="T10" fmla="*/ 808 w 1605"/>
              <a:gd name="T11" fmla="*/ 96 h 1611"/>
              <a:gd name="T12" fmla="*/ 1505 w 1605"/>
              <a:gd name="T13" fmla="*/ 798 h 1611"/>
              <a:gd name="T14" fmla="*/ 808 w 1605"/>
              <a:gd name="T15" fmla="*/ 1511 h 1611"/>
              <a:gd name="T16" fmla="*/ 96 w 1605"/>
              <a:gd name="T17" fmla="*/ 798 h 1611"/>
              <a:gd name="T18" fmla="*/ 808 w 1605"/>
              <a:gd name="T19" fmla="*/ 96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5" h="1611">
                <a:moveTo>
                  <a:pt x="808" y="1611"/>
                </a:moveTo>
                <a:cubicBezTo>
                  <a:pt x="1247" y="1611"/>
                  <a:pt x="1605" y="1252"/>
                  <a:pt x="1605" y="798"/>
                </a:cubicBezTo>
                <a:cubicBezTo>
                  <a:pt x="1605" y="354"/>
                  <a:pt x="1247" y="0"/>
                  <a:pt x="808" y="0"/>
                </a:cubicBezTo>
                <a:cubicBezTo>
                  <a:pt x="354" y="0"/>
                  <a:pt x="0" y="354"/>
                  <a:pt x="0" y="798"/>
                </a:cubicBezTo>
                <a:cubicBezTo>
                  <a:pt x="0" y="1252"/>
                  <a:pt x="354" y="1611"/>
                  <a:pt x="808" y="1611"/>
                </a:cubicBezTo>
                <a:close/>
                <a:moveTo>
                  <a:pt x="808" y="96"/>
                </a:moveTo>
                <a:cubicBezTo>
                  <a:pt x="1195" y="96"/>
                  <a:pt x="1505" y="410"/>
                  <a:pt x="1505" y="798"/>
                </a:cubicBezTo>
                <a:cubicBezTo>
                  <a:pt x="1505" y="1190"/>
                  <a:pt x="1195" y="1511"/>
                  <a:pt x="808" y="1511"/>
                </a:cubicBezTo>
                <a:cubicBezTo>
                  <a:pt x="420" y="1511"/>
                  <a:pt x="96" y="1190"/>
                  <a:pt x="96" y="798"/>
                </a:cubicBezTo>
                <a:cubicBezTo>
                  <a:pt x="96" y="410"/>
                  <a:pt x="420" y="96"/>
                  <a:pt x="808" y="9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 name="Freeform 35"/>
          <p:cNvSpPr>
            <a:spLocks/>
          </p:cNvSpPr>
          <p:nvPr/>
        </p:nvSpPr>
        <p:spPr bwMode="black">
          <a:xfrm>
            <a:off x="4940154" y="5629636"/>
            <a:ext cx="558982" cy="513267"/>
          </a:xfrm>
          <a:custGeom>
            <a:avLst/>
            <a:gdLst>
              <a:gd name="T0" fmla="*/ 120 w 191"/>
              <a:gd name="T1" fmla="*/ 32 h 197"/>
              <a:gd name="T2" fmla="*/ 83 w 191"/>
              <a:gd name="T3" fmla="*/ 3 h 197"/>
              <a:gd name="T4" fmla="*/ 47 w 191"/>
              <a:gd name="T5" fmla="*/ 5 h 197"/>
              <a:gd name="T6" fmla="*/ 44 w 191"/>
              <a:gd name="T7" fmla="*/ 27 h 197"/>
              <a:gd name="T8" fmla="*/ 40 w 191"/>
              <a:gd name="T9" fmla="*/ 29 h 197"/>
              <a:gd name="T10" fmla="*/ 40 w 191"/>
              <a:gd name="T11" fmla="*/ 33 h 197"/>
              <a:gd name="T12" fmla="*/ 45 w 191"/>
              <a:gd name="T13" fmla="*/ 40 h 197"/>
              <a:gd name="T14" fmla="*/ 88 w 191"/>
              <a:gd name="T15" fmla="*/ 44 h 197"/>
              <a:gd name="T16" fmla="*/ 118 w 191"/>
              <a:gd name="T17" fmla="*/ 113 h 197"/>
              <a:gd name="T18" fmla="*/ 144 w 191"/>
              <a:gd name="T19" fmla="*/ 129 h 197"/>
              <a:gd name="T20" fmla="*/ 112 w 191"/>
              <a:gd name="T21" fmla="*/ 109 h 197"/>
              <a:gd name="T22" fmla="*/ 65 w 191"/>
              <a:gd name="T23" fmla="*/ 115 h 197"/>
              <a:gd name="T24" fmla="*/ 0 w 191"/>
              <a:gd name="T25" fmla="*/ 116 h 197"/>
              <a:gd name="T26" fmla="*/ 26 w 191"/>
              <a:gd name="T27" fmla="*/ 174 h 197"/>
              <a:gd name="T28" fmla="*/ 61 w 191"/>
              <a:gd name="T29" fmla="*/ 136 h 197"/>
              <a:gd name="T30" fmla="*/ 57 w 191"/>
              <a:gd name="T31" fmla="*/ 148 h 197"/>
              <a:gd name="T32" fmla="*/ 126 w 191"/>
              <a:gd name="T33" fmla="*/ 140 h 197"/>
              <a:gd name="T34" fmla="*/ 55 w 191"/>
              <a:gd name="T35" fmla="*/ 153 h 197"/>
              <a:gd name="T36" fmla="*/ 30 w 191"/>
              <a:gd name="T37" fmla="*/ 180 h 197"/>
              <a:gd name="T38" fmla="*/ 32 w 191"/>
              <a:gd name="T39" fmla="*/ 182 h 197"/>
              <a:gd name="T40" fmla="*/ 180 w 191"/>
              <a:gd name="T41" fmla="*/ 159 h 197"/>
              <a:gd name="T42" fmla="*/ 185 w 191"/>
              <a:gd name="T43" fmla="*/ 129 h 197"/>
              <a:gd name="T44" fmla="*/ 120 w 191"/>
              <a:gd name="T45" fmla="*/ 32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1" h="197">
                <a:moveTo>
                  <a:pt x="120" y="32"/>
                </a:moveTo>
                <a:cubicBezTo>
                  <a:pt x="112" y="23"/>
                  <a:pt x="99" y="9"/>
                  <a:pt x="83" y="3"/>
                </a:cubicBezTo>
                <a:cubicBezTo>
                  <a:pt x="72" y="0"/>
                  <a:pt x="47" y="5"/>
                  <a:pt x="47" y="5"/>
                </a:cubicBezTo>
                <a:cubicBezTo>
                  <a:pt x="44" y="27"/>
                  <a:pt x="44" y="27"/>
                  <a:pt x="44" y="27"/>
                </a:cubicBezTo>
                <a:cubicBezTo>
                  <a:pt x="40" y="29"/>
                  <a:pt x="40" y="29"/>
                  <a:pt x="40" y="29"/>
                </a:cubicBezTo>
                <a:cubicBezTo>
                  <a:pt x="40" y="33"/>
                  <a:pt x="40" y="33"/>
                  <a:pt x="40" y="33"/>
                </a:cubicBezTo>
                <a:cubicBezTo>
                  <a:pt x="40" y="33"/>
                  <a:pt x="40" y="37"/>
                  <a:pt x="45" y="40"/>
                </a:cubicBezTo>
                <a:cubicBezTo>
                  <a:pt x="50" y="42"/>
                  <a:pt x="73" y="53"/>
                  <a:pt x="88" y="44"/>
                </a:cubicBezTo>
                <a:cubicBezTo>
                  <a:pt x="118" y="60"/>
                  <a:pt x="105" y="91"/>
                  <a:pt x="118" y="113"/>
                </a:cubicBezTo>
                <a:cubicBezTo>
                  <a:pt x="123" y="120"/>
                  <a:pt x="131" y="127"/>
                  <a:pt x="144" y="129"/>
                </a:cubicBezTo>
                <a:cubicBezTo>
                  <a:pt x="144" y="129"/>
                  <a:pt x="115" y="131"/>
                  <a:pt x="112" y="109"/>
                </a:cubicBezTo>
                <a:cubicBezTo>
                  <a:pt x="101" y="104"/>
                  <a:pt x="82" y="99"/>
                  <a:pt x="65" y="115"/>
                </a:cubicBezTo>
                <a:cubicBezTo>
                  <a:pt x="51" y="100"/>
                  <a:pt x="14" y="100"/>
                  <a:pt x="0" y="116"/>
                </a:cubicBezTo>
                <a:cubicBezTo>
                  <a:pt x="6" y="141"/>
                  <a:pt x="18" y="163"/>
                  <a:pt x="26" y="174"/>
                </a:cubicBezTo>
                <a:cubicBezTo>
                  <a:pt x="52" y="156"/>
                  <a:pt x="61" y="136"/>
                  <a:pt x="61" y="136"/>
                </a:cubicBezTo>
                <a:cubicBezTo>
                  <a:pt x="60" y="140"/>
                  <a:pt x="59" y="144"/>
                  <a:pt x="57" y="148"/>
                </a:cubicBezTo>
                <a:cubicBezTo>
                  <a:pt x="103" y="167"/>
                  <a:pt x="126" y="140"/>
                  <a:pt x="126" y="140"/>
                </a:cubicBezTo>
                <a:cubicBezTo>
                  <a:pt x="107" y="171"/>
                  <a:pt x="63" y="157"/>
                  <a:pt x="55" y="153"/>
                </a:cubicBezTo>
                <a:cubicBezTo>
                  <a:pt x="48" y="166"/>
                  <a:pt x="38" y="175"/>
                  <a:pt x="30" y="180"/>
                </a:cubicBezTo>
                <a:cubicBezTo>
                  <a:pt x="32" y="181"/>
                  <a:pt x="32" y="182"/>
                  <a:pt x="32" y="182"/>
                </a:cubicBezTo>
                <a:cubicBezTo>
                  <a:pt x="88" y="197"/>
                  <a:pt x="154" y="177"/>
                  <a:pt x="180" y="159"/>
                </a:cubicBezTo>
                <a:cubicBezTo>
                  <a:pt x="191" y="151"/>
                  <a:pt x="188" y="138"/>
                  <a:pt x="185" y="129"/>
                </a:cubicBezTo>
                <a:cubicBezTo>
                  <a:pt x="172" y="91"/>
                  <a:pt x="134" y="49"/>
                  <a:pt x="120" y="3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Rectangle 32"/>
          <p:cNvSpPr/>
          <p:nvPr/>
        </p:nvSpPr>
        <p:spPr>
          <a:xfrm>
            <a:off x="5765191" y="5529264"/>
            <a:ext cx="1155957" cy="76944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Segoe UI"/>
                <a:ea typeface="+mn-ea"/>
                <a:cs typeface="+mn-cs"/>
              </a:rPr>
              <a:t>Fast</a:t>
            </a:r>
          </a:p>
        </p:txBody>
      </p:sp>
    </p:spTree>
    <p:extLst>
      <p:ext uri="{BB962C8B-B14F-4D97-AF65-F5344CB8AC3E}">
        <p14:creationId xmlns:p14="http://schemas.microsoft.com/office/powerpoint/2010/main" val="4136626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Hosting</a:t>
            </a:r>
          </a:p>
        </p:txBody>
      </p:sp>
    </p:spTree>
    <p:extLst>
      <p:ext uri="{BB962C8B-B14F-4D97-AF65-F5344CB8AC3E}">
        <p14:creationId xmlns:p14="http://schemas.microsoft.com/office/powerpoint/2010/main" val="4117621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0.xml><?xml version="1.0" encoding="utf-8"?>
<a:theme xmlns:a="http://schemas.openxmlformats.org/drawingml/2006/main" name="2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11.xml><?xml version="1.0" encoding="utf-8"?>
<a:theme xmlns:a="http://schemas.openxmlformats.org/drawingml/2006/main" name="2_Azure Medium">
  <a:themeElements>
    <a:clrScheme name="Custom 2">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FFFFFF"/>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2_Azure Grap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3.xml><?xml version="1.0" encoding="utf-8"?>
<a:theme xmlns:a="http://schemas.openxmlformats.org/drawingml/2006/main" name="1_Titles &amp; Breakers">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0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2_Titles &amp; Breakers">
  <a:themeElements>
    <a:clrScheme name="Cloud Campaign">
      <a:dk1>
        <a:srgbClr val="616161"/>
      </a:dk1>
      <a:lt1>
        <a:sysClr val="window" lastClr="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1B5CA9"/>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13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ScottHa Content">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12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2_ScottHa Content">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78A3CE81BD5B740BA2FE89D8C7B45DC" ma:contentTypeVersion="2" ma:contentTypeDescription="Create a new document." ma:contentTypeScope="" ma:versionID="cf8038ad9a29efdc607fc3cd750aeaa7">
  <xsd:schema xmlns:xsd="http://www.w3.org/2001/XMLSchema" xmlns:xs="http://www.w3.org/2001/XMLSchema" xmlns:p="http://schemas.microsoft.com/office/2006/metadata/properties" xmlns:ns2="79e35840-befe-4dcb-9ae2-2054f19531e9" targetNamespace="http://schemas.microsoft.com/office/2006/metadata/properties" ma:root="true" ma:fieldsID="31c0f1026f8a5cfe1663e5eaa6204c47" ns2:_="">
    <xsd:import namespace="79e35840-befe-4dcb-9ae2-2054f19531e9"/>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e35840-befe-4dcb-9ae2-2054f19531e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1E430E6-0BC5-426F-AD1C-1C3FA4F1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9e35840-befe-4dcb-9ae2-2054f195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79e35840-befe-4dcb-9ae2-2054f19531e9"/>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Org_ID_template_16-9_Business_PURPLE_1.potx</Template>
  <TotalTime>30683</TotalTime>
  <Words>743</Words>
  <Application>Microsoft Office PowerPoint</Application>
  <PresentationFormat>Custom</PresentationFormat>
  <Paragraphs>136</Paragraphs>
  <Slides>12</Slides>
  <Notes>10</Notes>
  <HiddenSlides>0</HiddenSlides>
  <MMClips>0</MMClips>
  <ScaleCrop>false</ScaleCrop>
  <HeadingPairs>
    <vt:vector size="6" baseType="variant">
      <vt:variant>
        <vt:lpstr>Fonts Used</vt:lpstr>
      </vt:variant>
      <vt:variant>
        <vt:i4>11</vt:i4>
      </vt:variant>
      <vt:variant>
        <vt:lpstr>Theme</vt:lpstr>
      </vt:variant>
      <vt:variant>
        <vt:i4>12</vt:i4>
      </vt:variant>
      <vt:variant>
        <vt:lpstr>Slide Titles</vt:lpstr>
      </vt:variant>
      <vt:variant>
        <vt:i4>12</vt:i4>
      </vt:variant>
    </vt:vector>
  </HeadingPairs>
  <TitlesOfParts>
    <vt:vector size="35" baseType="lpstr">
      <vt:lpstr>ＭＳ Ｐゴシック</vt:lpstr>
      <vt:lpstr>Arial</vt:lpstr>
      <vt:lpstr>Avenir LT Pro 45 Book</vt:lpstr>
      <vt:lpstr>Calibri</vt:lpstr>
      <vt:lpstr>Consolas</vt:lpstr>
      <vt:lpstr>Lucida Grande</vt:lpstr>
      <vt:lpstr>Segoe</vt:lpstr>
      <vt:lpstr>Segoe UI</vt:lpstr>
      <vt:lpstr>Segoe UI Light</vt:lpstr>
      <vt:lpstr>Segoe ui light (Headings)</vt:lpstr>
      <vt:lpstr>Wingdings</vt:lpstr>
      <vt:lpstr>1_COLOR TEMPLATE</vt:lpstr>
      <vt:lpstr>TechEd 2014 Dk Blue</vt:lpstr>
      <vt:lpstr>1_Titles &amp; Breakers</vt:lpstr>
      <vt:lpstr>10_MSVID_White_16x9_2012-08-18</vt:lpstr>
      <vt:lpstr>2_Titles &amp; Breakers</vt:lpstr>
      <vt:lpstr>13_MSVID_White_16x9_2012-08-18</vt:lpstr>
      <vt:lpstr>ScottHa Content</vt:lpstr>
      <vt:lpstr>12_MSVID_White_16x9_2012-08-18</vt:lpstr>
      <vt:lpstr>2_ScottHa Content</vt:lpstr>
      <vt:lpstr>2_5-30536_Build_2014_Breakout_Template_White_16x9</vt:lpstr>
      <vt:lpstr>2_Azure Medium</vt:lpstr>
      <vt:lpstr>2_Azure Graphite</vt:lpstr>
      <vt:lpstr>PowerPoint Presentation</vt:lpstr>
      <vt:lpstr>PowerPoint Presentation</vt:lpstr>
      <vt:lpstr>Intro to ASP.NET Core</vt:lpstr>
      <vt:lpstr>Demo:   Nothing  has  changed!</vt:lpstr>
      <vt:lpstr>PowerPoint Presentation</vt:lpstr>
      <vt:lpstr>github.com/aspnet</vt:lpstr>
      <vt:lpstr>Demo:  Everything  has  changed!</vt:lpstr>
      <vt:lpstr>7 Tenets of ASP.NET Core</vt:lpstr>
      <vt:lpstr>Hosting</vt:lpstr>
      <vt:lpstr>Middleware</vt:lpstr>
      <vt:lpstr>ASP.NET Core Middleware</vt:lpstr>
      <vt:lpstr>Configuration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Leaner, Faster, Web Apps with ASP.NET</dc:title>
  <dc:subject>&lt;Speech title here&gt;</dc:subject>
  <dc:creator>&lt;Speaker name here&gt;</dc:creator>
  <cp:keywords>ASP.NET, Visual Studio, Azure, .NET 2015</cp:keywords>
  <dc:description>Template: Maryfj_x000d_
Formatting: Maryf_x000d_
Audience Type: Internal</dc:description>
  <cp:lastModifiedBy>Jeff Fritz</cp:lastModifiedBy>
  <cp:revision>580</cp:revision>
  <cp:lastPrinted>2015-11-03T20:58:11Z</cp:lastPrinted>
  <dcterms:created xsi:type="dcterms:W3CDTF">2014-06-10T19:28:25Z</dcterms:created>
  <dcterms:modified xsi:type="dcterms:W3CDTF">2016-10-25T13:25:44Z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0x010100078A3CE81BD5B740BA2FE89D8C7B45DC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fs.IsStoryboard">
    <vt:bool>true</vt:bool>
  </property>
</Properties>
</file>